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418" r:id="rId2"/>
    <p:sldId id="472" r:id="rId3"/>
    <p:sldId id="428" r:id="rId4"/>
    <p:sldId id="473" r:id="rId5"/>
    <p:sldId id="422" r:id="rId6"/>
    <p:sldId id="421" r:id="rId7"/>
    <p:sldId id="395" r:id="rId8"/>
    <p:sldId id="427" r:id="rId9"/>
    <p:sldId id="431" r:id="rId10"/>
    <p:sldId id="432" r:id="rId11"/>
    <p:sldId id="433" r:id="rId12"/>
    <p:sldId id="436" r:id="rId13"/>
    <p:sldId id="430" r:id="rId14"/>
    <p:sldId id="429" r:id="rId15"/>
    <p:sldId id="440" r:id="rId16"/>
    <p:sldId id="439" r:id="rId17"/>
    <p:sldId id="442" r:id="rId18"/>
    <p:sldId id="446" r:id="rId19"/>
    <p:sldId id="449" r:id="rId20"/>
    <p:sldId id="450" r:id="rId21"/>
    <p:sldId id="452" r:id="rId22"/>
    <p:sldId id="453" r:id="rId23"/>
    <p:sldId id="454" r:id="rId24"/>
    <p:sldId id="455" r:id="rId25"/>
    <p:sldId id="456" r:id="rId26"/>
    <p:sldId id="458" r:id="rId27"/>
    <p:sldId id="461" r:id="rId28"/>
    <p:sldId id="462" r:id="rId29"/>
    <p:sldId id="463" r:id="rId30"/>
    <p:sldId id="464" r:id="rId31"/>
    <p:sldId id="465" r:id="rId32"/>
    <p:sldId id="466" r:id="rId33"/>
    <p:sldId id="467" r:id="rId34"/>
    <p:sldId id="471" r:id="rId35"/>
  </p:sldIdLst>
  <p:sldSz cx="9144000" cy="6858000" type="screen4x3"/>
  <p:notesSz cx="9926638" cy="67976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000099"/>
    <a:srgbClr val="37269A"/>
    <a:srgbClr val="080119"/>
    <a:srgbClr val="60E146"/>
    <a:srgbClr val="F79646"/>
    <a:srgbClr val="F3A407"/>
    <a:srgbClr val="D7E6E6"/>
    <a:srgbClr val="6CC6FE"/>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9" autoAdjust="0"/>
    <p:restoredTop sz="96911" autoAdjust="0"/>
  </p:normalViewPr>
  <p:slideViewPr>
    <p:cSldViewPr>
      <p:cViewPr varScale="1">
        <p:scale>
          <a:sx n="116" d="100"/>
          <a:sy n="116" d="100"/>
        </p:scale>
        <p:origin x="132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CE7688-5A6A-438D-953A-7A55BFBB69E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2FB2056D-E654-4232-92C6-5958B439556F}">
      <dgm:prSet phldrT="[Текст]" custT="1"/>
      <dgm:spPr/>
      <dgm:t>
        <a:bodyPr/>
        <a:lstStyle/>
        <a:p>
          <a:r>
            <a:rPr lang="ru-RU" sz="2000" dirty="0" smtClean="0">
              <a:solidFill>
                <a:srgbClr val="FF0000"/>
              </a:solidFill>
              <a:effectLst>
                <a:outerShdw blurRad="38100" dist="38100" dir="2700000" algn="tl">
                  <a:srgbClr val="000000">
                    <a:alpha val="43137"/>
                  </a:srgbClr>
                </a:outerShdw>
              </a:effectLst>
              <a:latin typeface="Myriad Pro Cond" panose="020B0506030403020204" pitchFamily="34" charset="0"/>
            </a:rPr>
            <a:t>Образовательная программа</a:t>
          </a:r>
          <a:endParaRPr lang="ru-RU" sz="2000" dirty="0">
            <a:solidFill>
              <a:srgbClr val="FF0000"/>
            </a:solidFill>
            <a:effectLst>
              <a:outerShdw blurRad="38100" dist="38100" dir="2700000" algn="tl">
                <a:srgbClr val="000000">
                  <a:alpha val="43137"/>
                </a:srgbClr>
              </a:outerShdw>
            </a:effectLst>
            <a:latin typeface="Myriad Pro Cond" panose="020B0506030403020204" pitchFamily="34" charset="0"/>
          </a:endParaRPr>
        </a:p>
      </dgm:t>
    </dgm:pt>
    <dgm:pt modelId="{AE0264FD-3A57-44ED-A8FE-B463A60F0C21}" type="parTrans" cxnId="{27CA239F-0509-49EF-AF2A-1312DE1B33CD}">
      <dgm:prSet/>
      <dgm:spPr/>
      <dgm:t>
        <a:bodyPr/>
        <a:lstStyle/>
        <a:p>
          <a:endParaRPr lang="ru-RU"/>
        </a:p>
      </dgm:t>
    </dgm:pt>
    <dgm:pt modelId="{5B01BB6F-BD03-468F-813A-5D394598D84C}" type="sibTrans" cxnId="{27CA239F-0509-49EF-AF2A-1312DE1B33CD}">
      <dgm:prSet/>
      <dgm:spPr/>
      <dgm:t>
        <a:bodyPr/>
        <a:lstStyle/>
        <a:p>
          <a:endParaRPr lang="ru-RU"/>
        </a:p>
      </dgm:t>
    </dgm:pt>
    <dgm:pt modelId="{41770524-4209-4608-AA37-F76B58881D67}">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20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комплекс основных характеристик образования </a:t>
          </a:r>
          <a:endParaRPr lang="ru-RU" sz="2000" dirty="0" smtClean="0">
            <a:solidFill>
              <a:srgbClr val="FF0000"/>
            </a:solidFill>
          </a:endParaRPr>
        </a:p>
        <a:p>
          <a:pPr lvl="0" defTabSz="889000">
            <a:lnSpc>
              <a:spcPct val="90000"/>
            </a:lnSpc>
            <a:spcBef>
              <a:spcPct val="0"/>
            </a:spcBef>
            <a:spcAft>
              <a:spcPct val="35000"/>
            </a:spcAft>
          </a:pPr>
          <a:endParaRPr lang="ru-RU" sz="600" dirty="0"/>
        </a:p>
      </dgm:t>
    </dgm:pt>
    <dgm:pt modelId="{9D830C21-D69F-415C-8665-2EAB36E680C5}" type="parTrans" cxnId="{0174E1F9-71EB-46EB-AA85-87771FD57846}">
      <dgm:prSet/>
      <dgm:spPr/>
      <dgm:t>
        <a:bodyPr/>
        <a:lstStyle/>
        <a:p>
          <a:endParaRPr lang="ru-RU"/>
        </a:p>
      </dgm:t>
    </dgm:pt>
    <dgm:pt modelId="{EED1B1E0-0702-44A6-BE87-8D002A535403}" type="sibTrans" cxnId="{0174E1F9-71EB-46EB-AA85-87771FD57846}">
      <dgm:prSet/>
      <dgm:spPr/>
      <dgm:t>
        <a:bodyPr/>
        <a:lstStyle/>
        <a:p>
          <a:endParaRPr lang="ru-RU"/>
        </a:p>
      </dgm:t>
    </dgm:pt>
    <dgm:pt modelId="{0CF88524-56A5-4409-AE39-8C98E7BBA96F}">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20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 и организационно-педагогических условий</a:t>
          </a:r>
        </a:p>
        <a:p>
          <a:pPr lvl="0" defTabSz="755650">
            <a:lnSpc>
              <a:spcPct val="90000"/>
            </a:lnSpc>
            <a:spcBef>
              <a:spcPct val="0"/>
            </a:spcBef>
            <a:spcAft>
              <a:spcPct val="35000"/>
            </a:spcAft>
          </a:pPr>
          <a:endParaRPr lang="ru-RU" sz="600" dirty="0"/>
        </a:p>
      </dgm:t>
    </dgm:pt>
    <dgm:pt modelId="{D2741618-B074-4EFC-8386-D483B0E0662D}" type="parTrans" cxnId="{1A8A9A77-1E4B-4426-A733-8A3DB7A227B2}">
      <dgm:prSet/>
      <dgm:spPr/>
      <dgm:t>
        <a:bodyPr/>
        <a:lstStyle/>
        <a:p>
          <a:endParaRPr lang="ru-RU"/>
        </a:p>
      </dgm:t>
    </dgm:pt>
    <dgm:pt modelId="{FC8F8E1B-32F0-4024-B4F3-3746F01F13BA}" type="sibTrans" cxnId="{1A8A9A77-1E4B-4426-A733-8A3DB7A227B2}">
      <dgm:prSet/>
      <dgm:spPr/>
      <dgm:t>
        <a:bodyPr/>
        <a:lstStyle/>
        <a:p>
          <a:endParaRPr lang="ru-RU"/>
        </a:p>
      </dgm:t>
    </dgm:pt>
    <dgm:pt modelId="{D61747E1-F115-47F4-9AE3-D75DFB8F0A1A}">
      <dgm:prSet custT="1"/>
      <dgm:spPr/>
      <dgm:t>
        <a:bodyPr/>
        <a:lstStyle/>
        <a:p>
          <a:r>
            <a:rPr lang="ru-RU" sz="20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(объем, содержание, планируемые результаты)</a:t>
          </a:r>
          <a:endParaRPr lang="ru-RU" sz="2000" dirty="0"/>
        </a:p>
      </dgm:t>
    </dgm:pt>
    <dgm:pt modelId="{BE653F71-A8EC-415E-9837-C620BE806A25}" type="parTrans" cxnId="{C04B867A-8E86-4467-AC90-89D618687D5C}">
      <dgm:prSet/>
      <dgm:spPr/>
      <dgm:t>
        <a:bodyPr/>
        <a:lstStyle/>
        <a:p>
          <a:endParaRPr lang="ru-RU"/>
        </a:p>
      </dgm:t>
    </dgm:pt>
    <dgm:pt modelId="{CB67A1E8-3E47-4BAE-872E-54E24CF3D8CD}" type="sibTrans" cxnId="{C04B867A-8E86-4467-AC90-89D618687D5C}">
      <dgm:prSet/>
      <dgm:spPr/>
      <dgm:t>
        <a:bodyPr/>
        <a:lstStyle/>
        <a:p>
          <a:endParaRPr lang="ru-RU"/>
        </a:p>
      </dgm:t>
    </dgm:pt>
    <dgm:pt modelId="{1580F8FC-4CE7-447A-A6E2-FA6F62B4E3D9}">
      <dgm:prSet custT="1"/>
      <dgm:spPr/>
      <dgm:t>
        <a:bodyPr/>
        <a:lstStyle/>
        <a:p>
          <a:r>
            <a:rPr lang="ru-RU" sz="20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который представлен в виде учебного плана, календарного учебного графика, рабочих программ учебных предметов, курсов, дисциплин (модулей), иных компонентов, оценочных и методических материалов, а также в предусмотренных настоящим Федеральным законом случаях в виде рабочей программы воспитания, календарного плана воспитательной работы, форм аттестации </a:t>
          </a:r>
        </a:p>
      </dgm:t>
    </dgm:pt>
    <dgm:pt modelId="{785A407F-8E1C-4222-9E22-7EEEDF452379}" type="sibTrans" cxnId="{CDA81590-4B38-4A57-BE30-CA4E11A335B8}">
      <dgm:prSet/>
      <dgm:spPr/>
      <dgm:t>
        <a:bodyPr/>
        <a:lstStyle/>
        <a:p>
          <a:endParaRPr lang="ru-RU"/>
        </a:p>
      </dgm:t>
    </dgm:pt>
    <dgm:pt modelId="{AA41248F-DD2D-4C4A-ACAA-0E15C0C1D4D7}" type="parTrans" cxnId="{CDA81590-4B38-4A57-BE30-CA4E11A335B8}">
      <dgm:prSet/>
      <dgm:spPr/>
      <dgm:t>
        <a:bodyPr/>
        <a:lstStyle/>
        <a:p>
          <a:endParaRPr lang="ru-RU"/>
        </a:p>
      </dgm:t>
    </dgm:pt>
    <dgm:pt modelId="{C811C5D2-7E31-4480-8C48-F43BF4F88297}" type="pres">
      <dgm:prSet presAssocID="{83CE7688-5A6A-438D-953A-7A55BFBB69EB}" presName="hierChild1" presStyleCnt="0">
        <dgm:presLayoutVars>
          <dgm:chPref val="1"/>
          <dgm:dir/>
          <dgm:animOne val="branch"/>
          <dgm:animLvl val="lvl"/>
          <dgm:resizeHandles/>
        </dgm:presLayoutVars>
      </dgm:prSet>
      <dgm:spPr/>
      <dgm:t>
        <a:bodyPr/>
        <a:lstStyle/>
        <a:p>
          <a:endParaRPr lang="ru-RU"/>
        </a:p>
      </dgm:t>
    </dgm:pt>
    <dgm:pt modelId="{8E043CDC-4B7C-440E-AED0-47057A080D81}" type="pres">
      <dgm:prSet presAssocID="{2FB2056D-E654-4232-92C6-5958B439556F}" presName="hierRoot1" presStyleCnt="0"/>
      <dgm:spPr/>
    </dgm:pt>
    <dgm:pt modelId="{8685C76A-48AE-4DD9-BCBE-809960DB11B1}" type="pres">
      <dgm:prSet presAssocID="{2FB2056D-E654-4232-92C6-5958B439556F}" presName="composite" presStyleCnt="0"/>
      <dgm:spPr/>
    </dgm:pt>
    <dgm:pt modelId="{4DB765EA-7F3C-444B-B9F0-E38C398033D6}" type="pres">
      <dgm:prSet presAssocID="{2FB2056D-E654-4232-92C6-5958B439556F}" presName="background" presStyleLbl="node0" presStyleIdx="0" presStyleCnt="1"/>
      <dgm:spPr/>
    </dgm:pt>
    <dgm:pt modelId="{2945E9FC-FB62-4CAB-9123-389A5081EAD3}" type="pres">
      <dgm:prSet presAssocID="{2FB2056D-E654-4232-92C6-5958B439556F}" presName="text" presStyleLbl="fgAcc0" presStyleIdx="0" presStyleCnt="1" custScaleX="205225" custScaleY="68979">
        <dgm:presLayoutVars>
          <dgm:chPref val="3"/>
        </dgm:presLayoutVars>
      </dgm:prSet>
      <dgm:spPr/>
      <dgm:t>
        <a:bodyPr/>
        <a:lstStyle/>
        <a:p>
          <a:endParaRPr lang="ru-RU"/>
        </a:p>
      </dgm:t>
    </dgm:pt>
    <dgm:pt modelId="{0176A79E-589E-40A0-BC2D-BFB4E7A64D4D}" type="pres">
      <dgm:prSet presAssocID="{2FB2056D-E654-4232-92C6-5958B439556F}" presName="hierChild2" presStyleCnt="0"/>
      <dgm:spPr/>
    </dgm:pt>
    <dgm:pt modelId="{B531A429-18D4-4336-B741-CC2939FE4C57}" type="pres">
      <dgm:prSet presAssocID="{9D830C21-D69F-415C-8665-2EAB36E680C5}" presName="Name10" presStyleLbl="parChTrans1D2" presStyleIdx="0" presStyleCnt="2"/>
      <dgm:spPr/>
      <dgm:t>
        <a:bodyPr/>
        <a:lstStyle/>
        <a:p>
          <a:endParaRPr lang="ru-RU"/>
        </a:p>
      </dgm:t>
    </dgm:pt>
    <dgm:pt modelId="{130DF2A8-6241-4423-9955-6E83DE6F3795}" type="pres">
      <dgm:prSet presAssocID="{41770524-4209-4608-AA37-F76B58881D67}" presName="hierRoot2" presStyleCnt="0"/>
      <dgm:spPr/>
    </dgm:pt>
    <dgm:pt modelId="{7B523756-0A8D-4004-B801-2016650A0B94}" type="pres">
      <dgm:prSet presAssocID="{41770524-4209-4608-AA37-F76B58881D67}" presName="composite2" presStyleCnt="0"/>
      <dgm:spPr/>
    </dgm:pt>
    <dgm:pt modelId="{BDE2B147-4760-4DE5-8AD2-10B73BEAE5BA}" type="pres">
      <dgm:prSet presAssocID="{41770524-4209-4608-AA37-F76B58881D67}" presName="background2" presStyleLbl="node2" presStyleIdx="0" presStyleCnt="2"/>
      <dgm:spPr/>
    </dgm:pt>
    <dgm:pt modelId="{3491AA4C-AB19-4ABD-8E2B-DFAC4846B53F}" type="pres">
      <dgm:prSet presAssocID="{41770524-4209-4608-AA37-F76B58881D67}" presName="text2" presStyleLbl="fgAcc2" presStyleIdx="0" presStyleCnt="2" custScaleX="206980" custScaleY="124115">
        <dgm:presLayoutVars>
          <dgm:chPref val="3"/>
        </dgm:presLayoutVars>
      </dgm:prSet>
      <dgm:spPr/>
      <dgm:t>
        <a:bodyPr/>
        <a:lstStyle/>
        <a:p>
          <a:endParaRPr lang="ru-RU"/>
        </a:p>
      </dgm:t>
    </dgm:pt>
    <dgm:pt modelId="{7626EE3C-B909-4693-B045-B1A4DFAAC073}" type="pres">
      <dgm:prSet presAssocID="{41770524-4209-4608-AA37-F76B58881D67}" presName="hierChild3" presStyleCnt="0"/>
      <dgm:spPr/>
    </dgm:pt>
    <dgm:pt modelId="{C25CC231-420B-4B35-AA5B-FCD89498DB9C}" type="pres">
      <dgm:prSet presAssocID="{BE653F71-A8EC-415E-9837-C620BE806A25}" presName="Name17" presStyleLbl="parChTrans1D3" presStyleIdx="0" presStyleCnt="2"/>
      <dgm:spPr/>
      <dgm:t>
        <a:bodyPr/>
        <a:lstStyle/>
        <a:p>
          <a:endParaRPr lang="ru-RU"/>
        </a:p>
      </dgm:t>
    </dgm:pt>
    <dgm:pt modelId="{10C95D0C-ABD4-44B4-9F4A-6997416AA0BB}" type="pres">
      <dgm:prSet presAssocID="{D61747E1-F115-47F4-9AE3-D75DFB8F0A1A}" presName="hierRoot3" presStyleCnt="0"/>
      <dgm:spPr/>
    </dgm:pt>
    <dgm:pt modelId="{26FCA54F-8492-4D80-A558-F307CBC1A4E6}" type="pres">
      <dgm:prSet presAssocID="{D61747E1-F115-47F4-9AE3-D75DFB8F0A1A}" presName="composite3" presStyleCnt="0"/>
      <dgm:spPr/>
    </dgm:pt>
    <dgm:pt modelId="{F233B07F-384D-4F0A-87EE-76CE591487BB}" type="pres">
      <dgm:prSet presAssocID="{D61747E1-F115-47F4-9AE3-D75DFB8F0A1A}" presName="background3" presStyleLbl="node3" presStyleIdx="0" presStyleCnt="2"/>
      <dgm:spPr/>
    </dgm:pt>
    <dgm:pt modelId="{93323A4D-C2C5-419C-9899-9C3E554C2E6C}" type="pres">
      <dgm:prSet presAssocID="{D61747E1-F115-47F4-9AE3-D75DFB8F0A1A}" presName="text3" presStyleLbl="fgAcc3" presStyleIdx="0" presStyleCnt="2" custScaleX="156735" custScaleY="116628">
        <dgm:presLayoutVars>
          <dgm:chPref val="3"/>
        </dgm:presLayoutVars>
      </dgm:prSet>
      <dgm:spPr/>
      <dgm:t>
        <a:bodyPr/>
        <a:lstStyle/>
        <a:p>
          <a:endParaRPr lang="ru-RU"/>
        </a:p>
      </dgm:t>
    </dgm:pt>
    <dgm:pt modelId="{03991543-DFC3-4E77-B6E0-8200D6EC7352}" type="pres">
      <dgm:prSet presAssocID="{D61747E1-F115-47F4-9AE3-D75DFB8F0A1A}" presName="hierChild4" presStyleCnt="0"/>
      <dgm:spPr/>
    </dgm:pt>
    <dgm:pt modelId="{F033BCB8-C163-4EE3-9979-55D66FB3FE70}" type="pres">
      <dgm:prSet presAssocID="{D2741618-B074-4EFC-8386-D483B0E0662D}" presName="Name10" presStyleLbl="parChTrans1D2" presStyleIdx="1" presStyleCnt="2"/>
      <dgm:spPr/>
      <dgm:t>
        <a:bodyPr/>
        <a:lstStyle/>
        <a:p>
          <a:endParaRPr lang="ru-RU"/>
        </a:p>
      </dgm:t>
    </dgm:pt>
    <dgm:pt modelId="{19E7BA06-AB99-42ED-BA03-01B647869CC7}" type="pres">
      <dgm:prSet presAssocID="{0CF88524-56A5-4409-AE39-8C98E7BBA96F}" presName="hierRoot2" presStyleCnt="0"/>
      <dgm:spPr/>
    </dgm:pt>
    <dgm:pt modelId="{04F071FE-20F3-4F51-9CD2-9E5FECEDBD7F}" type="pres">
      <dgm:prSet presAssocID="{0CF88524-56A5-4409-AE39-8C98E7BBA96F}" presName="composite2" presStyleCnt="0"/>
      <dgm:spPr/>
    </dgm:pt>
    <dgm:pt modelId="{5E204766-1575-445D-BFB1-8D027E273D97}" type="pres">
      <dgm:prSet presAssocID="{0CF88524-56A5-4409-AE39-8C98E7BBA96F}" presName="background2" presStyleLbl="node2" presStyleIdx="1" presStyleCnt="2"/>
      <dgm:spPr/>
    </dgm:pt>
    <dgm:pt modelId="{CEE02EFF-B76A-4695-82A2-91A9A615212F}" type="pres">
      <dgm:prSet presAssocID="{0CF88524-56A5-4409-AE39-8C98E7BBA96F}" presName="text2" presStyleLbl="fgAcc2" presStyleIdx="1" presStyleCnt="2" custScaleX="198110" custScaleY="147992">
        <dgm:presLayoutVars>
          <dgm:chPref val="3"/>
        </dgm:presLayoutVars>
      </dgm:prSet>
      <dgm:spPr/>
      <dgm:t>
        <a:bodyPr/>
        <a:lstStyle/>
        <a:p>
          <a:endParaRPr lang="ru-RU"/>
        </a:p>
      </dgm:t>
    </dgm:pt>
    <dgm:pt modelId="{C3539FC4-98E8-42D8-AB9D-B2586CFF11C3}" type="pres">
      <dgm:prSet presAssocID="{0CF88524-56A5-4409-AE39-8C98E7BBA96F}" presName="hierChild3" presStyleCnt="0"/>
      <dgm:spPr/>
    </dgm:pt>
    <dgm:pt modelId="{590BA1CA-CE18-4F45-9792-FA5AE310B276}" type="pres">
      <dgm:prSet presAssocID="{AA41248F-DD2D-4C4A-ACAA-0E15C0C1D4D7}" presName="Name17" presStyleLbl="parChTrans1D3" presStyleIdx="1" presStyleCnt="2"/>
      <dgm:spPr/>
      <dgm:t>
        <a:bodyPr/>
        <a:lstStyle/>
        <a:p>
          <a:endParaRPr lang="ru-RU"/>
        </a:p>
      </dgm:t>
    </dgm:pt>
    <dgm:pt modelId="{D81C1A6E-D0F3-4B19-9994-18780E53536B}" type="pres">
      <dgm:prSet presAssocID="{1580F8FC-4CE7-447A-A6E2-FA6F62B4E3D9}" presName="hierRoot3" presStyleCnt="0"/>
      <dgm:spPr/>
    </dgm:pt>
    <dgm:pt modelId="{7FB6FEFA-8353-48E6-9AD0-FF197D7FBB26}" type="pres">
      <dgm:prSet presAssocID="{1580F8FC-4CE7-447A-A6E2-FA6F62B4E3D9}" presName="composite3" presStyleCnt="0"/>
      <dgm:spPr/>
    </dgm:pt>
    <dgm:pt modelId="{6F3909B8-47E6-4EB4-B7E3-6139D2F3823B}" type="pres">
      <dgm:prSet presAssocID="{1580F8FC-4CE7-447A-A6E2-FA6F62B4E3D9}" presName="background3" presStyleLbl="node3" presStyleIdx="1" presStyleCnt="2"/>
      <dgm:spPr/>
    </dgm:pt>
    <dgm:pt modelId="{908BD229-5C11-4073-BA3F-A16FCD3E050E}" type="pres">
      <dgm:prSet presAssocID="{1580F8FC-4CE7-447A-A6E2-FA6F62B4E3D9}" presName="text3" presStyleLbl="fgAcc3" presStyleIdx="1" presStyleCnt="2" custScaleX="397414" custScaleY="242195">
        <dgm:presLayoutVars>
          <dgm:chPref val="3"/>
        </dgm:presLayoutVars>
      </dgm:prSet>
      <dgm:spPr/>
      <dgm:t>
        <a:bodyPr/>
        <a:lstStyle/>
        <a:p>
          <a:endParaRPr lang="ru-RU"/>
        </a:p>
      </dgm:t>
    </dgm:pt>
    <dgm:pt modelId="{83FD02F0-2116-4218-84F8-342759934B33}" type="pres">
      <dgm:prSet presAssocID="{1580F8FC-4CE7-447A-A6E2-FA6F62B4E3D9}" presName="hierChild4" presStyleCnt="0"/>
      <dgm:spPr/>
    </dgm:pt>
  </dgm:ptLst>
  <dgm:cxnLst>
    <dgm:cxn modelId="{1A8A9A77-1E4B-4426-A733-8A3DB7A227B2}" srcId="{2FB2056D-E654-4232-92C6-5958B439556F}" destId="{0CF88524-56A5-4409-AE39-8C98E7BBA96F}" srcOrd="1" destOrd="0" parTransId="{D2741618-B074-4EFC-8386-D483B0E0662D}" sibTransId="{FC8F8E1B-32F0-4024-B4F3-3746F01F13BA}"/>
    <dgm:cxn modelId="{F7A6E64E-E58E-4482-90C1-5AB015399296}" type="presOf" srcId="{41770524-4209-4608-AA37-F76B58881D67}" destId="{3491AA4C-AB19-4ABD-8E2B-DFAC4846B53F}" srcOrd="0" destOrd="0" presId="urn:microsoft.com/office/officeart/2005/8/layout/hierarchy1"/>
    <dgm:cxn modelId="{FE24A5E6-7C3E-4E74-8E93-72FE6ED610CA}" type="presOf" srcId="{AA41248F-DD2D-4C4A-ACAA-0E15C0C1D4D7}" destId="{590BA1CA-CE18-4F45-9792-FA5AE310B276}" srcOrd="0" destOrd="0" presId="urn:microsoft.com/office/officeart/2005/8/layout/hierarchy1"/>
    <dgm:cxn modelId="{3A9C0B2F-E51C-424E-BFEE-C3E6797822D9}" type="presOf" srcId="{2FB2056D-E654-4232-92C6-5958B439556F}" destId="{2945E9FC-FB62-4CAB-9123-389A5081EAD3}" srcOrd="0" destOrd="0" presId="urn:microsoft.com/office/officeart/2005/8/layout/hierarchy1"/>
    <dgm:cxn modelId="{AC2FC7E9-98AD-4FE0-AE09-C69A0104563A}" type="presOf" srcId="{83CE7688-5A6A-438D-953A-7A55BFBB69EB}" destId="{C811C5D2-7E31-4480-8C48-F43BF4F88297}" srcOrd="0" destOrd="0" presId="urn:microsoft.com/office/officeart/2005/8/layout/hierarchy1"/>
    <dgm:cxn modelId="{CDA81590-4B38-4A57-BE30-CA4E11A335B8}" srcId="{0CF88524-56A5-4409-AE39-8C98E7BBA96F}" destId="{1580F8FC-4CE7-447A-A6E2-FA6F62B4E3D9}" srcOrd="0" destOrd="0" parTransId="{AA41248F-DD2D-4C4A-ACAA-0E15C0C1D4D7}" sibTransId="{785A407F-8E1C-4222-9E22-7EEEDF452379}"/>
    <dgm:cxn modelId="{F4D85379-9CCA-48C2-92E5-9CB4A3CA29F0}" type="presOf" srcId="{BE653F71-A8EC-415E-9837-C620BE806A25}" destId="{C25CC231-420B-4B35-AA5B-FCD89498DB9C}" srcOrd="0" destOrd="0" presId="urn:microsoft.com/office/officeart/2005/8/layout/hierarchy1"/>
    <dgm:cxn modelId="{0174E1F9-71EB-46EB-AA85-87771FD57846}" srcId="{2FB2056D-E654-4232-92C6-5958B439556F}" destId="{41770524-4209-4608-AA37-F76B58881D67}" srcOrd="0" destOrd="0" parTransId="{9D830C21-D69F-415C-8665-2EAB36E680C5}" sibTransId="{EED1B1E0-0702-44A6-BE87-8D002A535403}"/>
    <dgm:cxn modelId="{28B5C5CC-DC31-4755-9C87-E5AE162D256A}" type="presOf" srcId="{D2741618-B074-4EFC-8386-D483B0E0662D}" destId="{F033BCB8-C163-4EE3-9979-55D66FB3FE70}" srcOrd="0" destOrd="0" presId="urn:microsoft.com/office/officeart/2005/8/layout/hierarchy1"/>
    <dgm:cxn modelId="{42257CD3-1D84-481B-9803-8E34DC9CEF89}" type="presOf" srcId="{1580F8FC-4CE7-447A-A6E2-FA6F62B4E3D9}" destId="{908BD229-5C11-4073-BA3F-A16FCD3E050E}" srcOrd="0" destOrd="0" presId="urn:microsoft.com/office/officeart/2005/8/layout/hierarchy1"/>
    <dgm:cxn modelId="{909F0675-437E-4086-9DA4-876EEC5DAE75}" type="presOf" srcId="{D61747E1-F115-47F4-9AE3-D75DFB8F0A1A}" destId="{93323A4D-C2C5-419C-9899-9C3E554C2E6C}" srcOrd="0" destOrd="0" presId="urn:microsoft.com/office/officeart/2005/8/layout/hierarchy1"/>
    <dgm:cxn modelId="{7752CA7A-DDFC-4962-80FD-985617BC0628}" type="presOf" srcId="{9D830C21-D69F-415C-8665-2EAB36E680C5}" destId="{B531A429-18D4-4336-B741-CC2939FE4C57}" srcOrd="0" destOrd="0" presId="urn:microsoft.com/office/officeart/2005/8/layout/hierarchy1"/>
    <dgm:cxn modelId="{27CA239F-0509-49EF-AF2A-1312DE1B33CD}" srcId="{83CE7688-5A6A-438D-953A-7A55BFBB69EB}" destId="{2FB2056D-E654-4232-92C6-5958B439556F}" srcOrd="0" destOrd="0" parTransId="{AE0264FD-3A57-44ED-A8FE-B463A60F0C21}" sibTransId="{5B01BB6F-BD03-468F-813A-5D394598D84C}"/>
    <dgm:cxn modelId="{C04B867A-8E86-4467-AC90-89D618687D5C}" srcId="{41770524-4209-4608-AA37-F76B58881D67}" destId="{D61747E1-F115-47F4-9AE3-D75DFB8F0A1A}" srcOrd="0" destOrd="0" parTransId="{BE653F71-A8EC-415E-9837-C620BE806A25}" sibTransId="{CB67A1E8-3E47-4BAE-872E-54E24CF3D8CD}"/>
    <dgm:cxn modelId="{A747CDEC-2BBC-4197-BAEA-D94A21874870}" type="presOf" srcId="{0CF88524-56A5-4409-AE39-8C98E7BBA96F}" destId="{CEE02EFF-B76A-4695-82A2-91A9A615212F}" srcOrd="0" destOrd="0" presId="urn:microsoft.com/office/officeart/2005/8/layout/hierarchy1"/>
    <dgm:cxn modelId="{0440B3A3-E640-4AB6-A3B0-3F8F95DFA16B}" type="presParOf" srcId="{C811C5D2-7E31-4480-8C48-F43BF4F88297}" destId="{8E043CDC-4B7C-440E-AED0-47057A080D81}" srcOrd="0" destOrd="0" presId="urn:microsoft.com/office/officeart/2005/8/layout/hierarchy1"/>
    <dgm:cxn modelId="{76C6E236-E999-4B18-B10A-3E488A7E7823}" type="presParOf" srcId="{8E043CDC-4B7C-440E-AED0-47057A080D81}" destId="{8685C76A-48AE-4DD9-BCBE-809960DB11B1}" srcOrd="0" destOrd="0" presId="urn:microsoft.com/office/officeart/2005/8/layout/hierarchy1"/>
    <dgm:cxn modelId="{DC5BCA73-F102-458C-9385-76F3ECEE503F}" type="presParOf" srcId="{8685C76A-48AE-4DD9-BCBE-809960DB11B1}" destId="{4DB765EA-7F3C-444B-B9F0-E38C398033D6}" srcOrd="0" destOrd="0" presId="urn:microsoft.com/office/officeart/2005/8/layout/hierarchy1"/>
    <dgm:cxn modelId="{32E90605-F32D-4F1E-82FA-8B87E334B7E7}" type="presParOf" srcId="{8685C76A-48AE-4DD9-BCBE-809960DB11B1}" destId="{2945E9FC-FB62-4CAB-9123-389A5081EAD3}" srcOrd="1" destOrd="0" presId="urn:microsoft.com/office/officeart/2005/8/layout/hierarchy1"/>
    <dgm:cxn modelId="{CD82B96B-FF8F-4CBF-BCB7-A388A18F89B2}" type="presParOf" srcId="{8E043CDC-4B7C-440E-AED0-47057A080D81}" destId="{0176A79E-589E-40A0-BC2D-BFB4E7A64D4D}" srcOrd="1" destOrd="0" presId="urn:microsoft.com/office/officeart/2005/8/layout/hierarchy1"/>
    <dgm:cxn modelId="{9F1CCAF7-E408-40D5-94CF-A68FCAB3E535}" type="presParOf" srcId="{0176A79E-589E-40A0-BC2D-BFB4E7A64D4D}" destId="{B531A429-18D4-4336-B741-CC2939FE4C57}" srcOrd="0" destOrd="0" presId="urn:microsoft.com/office/officeart/2005/8/layout/hierarchy1"/>
    <dgm:cxn modelId="{03941F24-B685-4F8B-A9F7-405F6EEC29F0}" type="presParOf" srcId="{0176A79E-589E-40A0-BC2D-BFB4E7A64D4D}" destId="{130DF2A8-6241-4423-9955-6E83DE6F3795}" srcOrd="1" destOrd="0" presId="urn:microsoft.com/office/officeart/2005/8/layout/hierarchy1"/>
    <dgm:cxn modelId="{F07DDD5D-4B50-4B64-B833-4CDEDBBFEE1B}" type="presParOf" srcId="{130DF2A8-6241-4423-9955-6E83DE6F3795}" destId="{7B523756-0A8D-4004-B801-2016650A0B94}" srcOrd="0" destOrd="0" presId="urn:microsoft.com/office/officeart/2005/8/layout/hierarchy1"/>
    <dgm:cxn modelId="{5ADDCB1A-778F-4872-89B6-C8EBDB8C4BEB}" type="presParOf" srcId="{7B523756-0A8D-4004-B801-2016650A0B94}" destId="{BDE2B147-4760-4DE5-8AD2-10B73BEAE5BA}" srcOrd="0" destOrd="0" presId="urn:microsoft.com/office/officeart/2005/8/layout/hierarchy1"/>
    <dgm:cxn modelId="{617F1EB8-4A66-47C4-8FDA-6F54AC9A161C}" type="presParOf" srcId="{7B523756-0A8D-4004-B801-2016650A0B94}" destId="{3491AA4C-AB19-4ABD-8E2B-DFAC4846B53F}" srcOrd="1" destOrd="0" presId="urn:microsoft.com/office/officeart/2005/8/layout/hierarchy1"/>
    <dgm:cxn modelId="{725057CF-3858-4356-98BA-004DFDCD0776}" type="presParOf" srcId="{130DF2A8-6241-4423-9955-6E83DE6F3795}" destId="{7626EE3C-B909-4693-B045-B1A4DFAAC073}" srcOrd="1" destOrd="0" presId="urn:microsoft.com/office/officeart/2005/8/layout/hierarchy1"/>
    <dgm:cxn modelId="{2CD3246F-710E-455E-9D1E-C3F06EBB78F1}" type="presParOf" srcId="{7626EE3C-B909-4693-B045-B1A4DFAAC073}" destId="{C25CC231-420B-4B35-AA5B-FCD89498DB9C}" srcOrd="0" destOrd="0" presId="urn:microsoft.com/office/officeart/2005/8/layout/hierarchy1"/>
    <dgm:cxn modelId="{35619980-2AE1-47A2-AFE3-F847A01AA4FA}" type="presParOf" srcId="{7626EE3C-B909-4693-B045-B1A4DFAAC073}" destId="{10C95D0C-ABD4-44B4-9F4A-6997416AA0BB}" srcOrd="1" destOrd="0" presId="urn:microsoft.com/office/officeart/2005/8/layout/hierarchy1"/>
    <dgm:cxn modelId="{45B55173-4C88-4015-92F4-CC58A05DD864}" type="presParOf" srcId="{10C95D0C-ABD4-44B4-9F4A-6997416AA0BB}" destId="{26FCA54F-8492-4D80-A558-F307CBC1A4E6}" srcOrd="0" destOrd="0" presId="urn:microsoft.com/office/officeart/2005/8/layout/hierarchy1"/>
    <dgm:cxn modelId="{536C2E0F-E227-46C9-B237-251D9B8C6B05}" type="presParOf" srcId="{26FCA54F-8492-4D80-A558-F307CBC1A4E6}" destId="{F233B07F-384D-4F0A-87EE-76CE591487BB}" srcOrd="0" destOrd="0" presId="urn:microsoft.com/office/officeart/2005/8/layout/hierarchy1"/>
    <dgm:cxn modelId="{A4A435B3-61A6-4222-9902-F9C8BEFA244B}" type="presParOf" srcId="{26FCA54F-8492-4D80-A558-F307CBC1A4E6}" destId="{93323A4D-C2C5-419C-9899-9C3E554C2E6C}" srcOrd="1" destOrd="0" presId="urn:microsoft.com/office/officeart/2005/8/layout/hierarchy1"/>
    <dgm:cxn modelId="{0E61B194-892C-43DB-8575-291093DB24B7}" type="presParOf" srcId="{10C95D0C-ABD4-44B4-9F4A-6997416AA0BB}" destId="{03991543-DFC3-4E77-B6E0-8200D6EC7352}" srcOrd="1" destOrd="0" presId="urn:microsoft.com/office/officeart/2005/8/layout/hierarchy1"/>
    <dgm:cxn modelId="{DC6CA168-FA76-4BB0-ADA9-3DD8E7A08149}" type="presParOf" srcId="{0176A79E-589E-40A0-BC2D-BFB4E7A64D4D}" destId="{F033BCB8-C163-4EE3-9979-55D66FB3FE70}" srcOrd="2" destOrd="0" presId="urn:microsoft.com/office/officeart/2005/8/layout/hierarchy1"/>
    <dgm:cxn modelId="{0A4078AD-1BC7-463F-88DD-570C7C43B69F}" type="presParOf" srcId="{0176A79E-589E-40A0-BC2D-BFB4E7A64D4D}" destId="{19E7BA06-AB99-42ED-BA03-01B647869CC7}" srcOrd="3" destOrd="0" presId="urn:microsoft.com/office/officeart/2005/8/layout/hierarchy1"/>
    <dgm:cxn modelId="{72F29C0F-46C4-47C4-9EC3-335AA45B6135}" type="presParOf" srcId="{19E7BA06-AB99-42ED-BA03-01B647869CC7}" destId="{04F071FE-20F3-4F51-9CD2-9E5FECEDBD7F}" srcOrd="0" destOrd="0" presId="urn:microsoft.com/office/officeart/2005/8/layout/hierarchy1"/>
    <dgm:cxn modelId="{778D3511-6D3B-49B1-8C63-E7D3AED9B4BF}" type="presParOf" srcId="{04F071FE-20F3-4F51-9CD2-9E5FECEDBD7F}" destId="{5E204766-1575-445D-BFB1-8D027E273D97}" srcOrd="0" destOrd="0" presId="urn:microsoft.com/office/officeart/2005/8/layout/hierarchy1"/>
    <dgm:cxn modelId="{F009CC4C-EB7A-4EB2-A505-B254CFB9A35D}" type="presParOf" srcId="{04F071FE-20F3-4F51-9CD2-9E5FECEDBD7F}" destId="{CEE02EFF-B76A-4695-82A2-91A9A615212F}" srcOrd="1" destOrd="0" presId="urn:microsoft.com/office/officeart/2005/8/layout/hierarchy1"/>
    <dgm:cxn modelId="{4216BB09-055D-4CB7-8061-BC6176ACBA11}" type="presParOf" srcId="{19E7BA06-AB99-42ED-BA03-01B647869CC7}" destId="{C3539FC4-98E8-42D8-AB9D-B2586CFF11C3}" srcOrd="1" destOrd="0" presId="urn:microsoft.com/office/officeart/2005/8/layout/hierarchy1"/>
    <dgm:cxn modelId="{AB565A89-EF42-4387-A9D8-F7F4D22CE12E}" type="presParOf" srcId="{C3539FC4-98E8-42D8-AB9D-B2586CFF11C3}" destId="{590BA1CA-CE18-4F45-9792-FA5AE310B276}" srcOrd="0" destOrd="0" presId="urn:microsoft.com/office/officeart/2005/8/layout/hierarchy1"/>
    <dgm:cxn modelId="{8D6AFEB2-B665-4C65-8479-CA1B4D36D670}" type="presParOf" srcId="{C3539FC4-98E8-42D8-AB9D-B2586CFF11C3}" destId="{D81C1A6E-D0F3-4B19-9994-18780E53536B}" srcOrd="1" destOrd="0" presId="urn:microsoft.com/office/officeart/2005/8/layout/hierarchy1"/>
    <dgm:cxn modelId="{994B2E51-025B-4915-9C2C-02B372D85801}" type="presParOf" srcId="{D81C1A6E-D0F3-4B19-9994-18780E53536B}" destId="{7FB6FEFA-8353-48E6-9AD0-FF197D7FBB26}" srcOrd="0" destOrd="0" presId="urn:microsoft.com/office/officeart/2005/8/layout/hierarchy1"/>
    <dgm:cxn modelId="{4147EF54-185A-4059-931F-3861190EBBA4}" type="presParOf" srcId="{7FB6FEFA-8353-48E6-9AD0-FF197D7FBB26}" destId="{6F3909B8-47E6-4EB4-B7E3-6139D2F3823B}" srcOrd="0" destOrd="0" presId="urn:microsoft.com/office/officeart/2005/8/layout/hierarchy1"/>
    <dgm:cxn modelId="{FCE3DB8B-935C-4560-B723-4C348AE14463}" type="presParOf" srcId="{7FB6FEFA-8353-48E6-9AD0-FF197D7FBB26}" destId="{908BD229-5C11-4073-BA3F-A16FCD3E050E}" srcOrd="1" destOrd="0" presId="urn:microsoft.com/office/officeart/2005/8/layout/hierarchy1"/>
    <dgm:cxn modelId="{BA407795-8411-4661-955E-22046456AB80}" type="presParOf" srcId="{D81C1A6E-D0F3-4B19-9994-18780E53536B}" destId="{83FD02F0-2116-4218-84F8-342759934B33}"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3365F9-646F-4434-B79B-A135572A10BC}"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ru-RU"/>
        </a:p>
      </dgm:t>
    </dgm:pt>
    <dgm:pt modelId="{A0FF5D5D-0308-4E2B-86E4-C6F4FAD93078}" type="asst">
      <dgm:prSet phldrT="[Текст]"/>
      <dgm:spPr/>
      <dgm:t>
        <a:bodyPr/>
        <a:lstStyle/>
        <a:p>
          <a:r>
            <a:rPr lang="ru-RU" dirty="0" smtClean="0">
              <a:solidFill>
                <a:srgbClr val="002060"/>
              </a:solidFill>
              <a:latin typeface="Myriad Pro Cond" panose="020B0506030403020204" pitchFamily="34" charset="0"/>
            </a:rPr>
            <a:t>НОВИЗНА</a:t>
          </a:r>
          <a:endParaRPr lang="ru-RU" dirty="0"/>
        </a:p>
      </dgm:t>
    </dgm:pt>
    <dgm:pt modelId="{4B28A857-6431-4DCB-A37E-D666B3D6D203}" type="parTrans" cxnId="{165D9C7F-BC9D-4AC3-A776-2F08C01ED995}">
      <dgm:prSet/>
      <dgm:spPr/>
      <dgm:t>
        <a:bodyPr/>
        <a:lstStyle/>
        <a:p>
          <a:endParaRPr lang="ru-RU"/>
        </a:p>
      </dgm:t>
    </dgm:pt>
    <dgm:pt modelId="{0D3F0450-EFCE-4629-BBA3-F861A056E00E}" type="sibTrans" cxnId="{165D9C7F-BC9D-4AC3-A776-2F08C01ED995}">
      <dgm:prSet/>
      <dgm:spPr/>
      <dgm:t>
        <a:bodyPr/>
        <a:lstStyle/>
        <a:p>
          <a:endParaRPr lang="ru-RU"/>
        </a:p>
      </dgm:t>
    </dgm:pt>
    <dgm:pt modelId="{20839E4C-E3B2-4672-A086-F204099B3023}">
      <dgm:prSet phldrT="[Текст]"/>
      <dgm:spPr/>
      <dgm:t>
        <a:bodyPr/>
        <a:lstStyle/>
        <a:p>
          <a:r>
            <a:rPr lang="ru-RU" dirty="0" smtClean="0">
              <a:solidFill>
                <a:srgbClr val="002060"/>
              </a:solidFill>
              <a:latin typeface="Myriad Pro Cond" panose="020B0506030403020204" pitchFamily="34" charset="0"/>
            </a:rPr>
            <a:t>Новшество ранее нигде и никем не используемое</a:t>
          </a:r>
          <a:endParaRPr lang="ru-RU" dirty="0">
            <a:solidFill>
              <a:srgbClr val="002060"/>
            </a:solidFill>
            <a:latin typeface="Myriad Pro Cond" panose="020B0506030403020204" pitchFamily="34" charset="0"/>
          </a:endParaRPr>
        </a:p>
      </dgm:t>
    </dgm:pt>
    <dgm:pt modelId="{6D902FDE-AC96-48B3-BFDF-4E3A0BC00F59}" type="parTrans" cxnId="{3FBED507-1DA5-40F8-8461-677D7306418A}">
      <dgm:prSet/>
      <dgm:spPr/>
      <dgm:t>
        <a:bodyPr/>
        <a:lstStyle/>
        <a:p>
          <a:endParaRPr lang="ru-RU"/>
        </a:p>
      </dgm:t>
    </dgm:pt>
    <dgm:pt modelId="{E33F092F-B46B-47AE-AD2E-062EA120D2CF}" type="sibTrans" cxnId="{3FBED507-1DA5-40F8-8461-677D7306418A}">
      <dgm:prSet/>
      <dgm:spPr/>
      <dgm:t>
        <a:bodyPr/>
        <a:lstStyle/>
        <a:p>
          <a:endParaRPr lang="ru-RU"/>
        </a:p>
      </dgm:t>
    </dgm:pt>
    <dgm:pt modelId="{9DDDF261-782A-4060-AD06-0CE3B3CCCCE2}">
      <dgm:prSet phldrT="[Текст]"/>
      <dgm:spPr/>
      <dgm:t>
        <a:bodyPr/>
        <a:lstStyle/>
        <a:p>
          <a:r>
            <a:rPr lang="ru-RU" dirty="0" smtClean="0">
              <a:solidFill>
                <a:srgbClr val="002060"/>
              </a:solidFill>
              <a:latin typeface="Myriad Pro Cond" panose="020B0506030403020204" pitchFamily="34" charset="0"/>
            </a:rPr>
            <a:t>Новшество для данной образовательной организации</a:t>
          </a:r>
          <a:endParaRPr lang="ru-RU" dirty="0">
            <a:solidFill>
              <a:srgbClr val="002060"/>
            </a:solidFill>
            <a:latin typeface="Myriad Pro Cond" panose="020B0506030403020204" pitchFamily="34" charset="0"/>
          </a:endParaRPr>
        </a:p>
      </dgm:t>
    </dgm:pt>
    <dgm:pt modelId="{820C2BA0-EF51-4EEC-9644-59A43BC4140A}" type="parTrans" cxnId="{D869863D-F96E-4A90-ACA5-B74977A934B2}">
      <dgm:prSet/>
      <dgm:spPr/>
      <dgm:t>
        <a:bodyPr/>
        <a:lstStyle/>
        <a:p>
          <a:endParaRPr lang="ru-RU"/>
        </a:p>
      </dgm:t>
    </dgm:pt>
    <dgm:pt modelId="{9C4F16F6-3A24-404B-A1D1-3556B0134C3F}" type="sibTrans" cxnId="{D869863D-F96E-4A90-ACA5-B74977A934B2}">
      <dgm:prSet/>
      <dgm:spPr/>
      <dgm:t>
        <a:bodyPr/>
        <a:lstStyle/>
        <a:p>
          <a:endParaRPr lang="ru-RU"/>
        </a:p>
      </dgm:t>
    </dgm:pt>
    <dgm:pt modelId="{692C50F9-0652-49CB-9D48-204CD6DED1AF}">
      <dgm:prSet phldrT="[Текст]"/>
      <dgm:spPr/>
      <dgm:t>
        <a:bodyPr/>
        <a:lstStyle/>
        <a:p>
          <a:r>
            <a:rPr lang="ru-RU" dirty="0" smtClean="0">
              <a:solidFill>
                <a:srgbClr val="002060"/>
              </a:solidFill>
              <a:latin typeface="Myriad Pro Cond" panose="020B0506030403020204" pitchFamily="34" charset="0"/>
            </a:rPr>
            <a:t>Новшество только для данного педагога </a:t>
          </a:r>
          <a:endParaRPr lang="ru-RU" dirty="0">
            <a:solidFill>
              <a:srgbClr val="002060"/>
            </a:solidFill>
            <a:latin typeface="Myriad Pro Cond" panose="020B0506030403020204" pitchFamily="34" charset="0"/>
          </a:endParaRPr>
        </a:p>
      </dgm:t>
    </dgm:pt>
    <dgm:pt modelId="{5FC629F5-17F2-45CD-85A2-BA4E35D97B6A}" type="parTrans" cxnId="{F1753E46-B2EE-41A4-A3DE-85AF64977125}">
      <dgm:prSet/>
      <dgm:spPr/>
      <dgm:t>
        <a:bodyPr/>
        <a:lstStyle/>
        <a:p>
          <a:endParaRPr lang="ru-RU"/>
        </a:p>
      </dgm:t>
    </dgm:pt>
    <dgm:pt modelId="{7C9FB740-009B-4501-93D7-A2F03E3E19D4}" type="sibTrans" cxnId="{F1753E46-B2EE-41A4-A3DE-85AF64977125}">
      <dgm:prSet/>
      <dgm:spPr/>
      <dgm:t>
        <a:bodyPr/>
        <a:lstStyle/>
        <a:p>
          <a:endParaRPr lang="ru-RU"/>
        </a:p>
      </dgm:t>
    </dgm:pt>
    <dgm:pt modelId="{9364349D-DC66-47E0-8F1C-E2137AC8BB68}" type="pres">
      <dgm:prSet presAssocID="{DD3365F9-646F-4434-B79B-A135572A10BC}" presName="Name0" presStyleCnt="0">
        <dgm:presLayoutVars>
          <dgm:orgChart val="1"/>
          <dgm:chPref val="1"/>
          <dgm:dir/>
          <dgm:animOne val="branch"/>
          <dgm:animLvl val="lvl"/>
          <dgm:resizeHandles/>
        </dgm:presLayoutVars>
      </dgm:prSet>
      <dgm:spPr/>
      <dgm:t>
        <a:bodyPr/>
        <a:lstStyle/>
        <a:p>
          <a:endParaRPr lang="ru-RU"/>
        </a:p>
      </dgm:t>
    </dgm:pt>
    <dgm:pt modelId="{CD703D90-9BA6-4E3A-9344-7D834A59D925}" type="pres">
      <dgm:prSet presAssocID="{A0FF5D5D-0308-4E2B-86E4-C6F4FAD93078}" presName="hierRoot1" presStyleCnt="0">
        <dgm:presLayoutVars>
          <dgm:hierBranch val="init"/>
        </dgm:presLayoutVars>
      </dgm:prSet>
      <dgm:spPr/>
    </dgm:pt>
    <dgm:pt modelId="{D1C403F9-D3FE-44EE-9145-01A1A709A6C4}" type="pres">
      <dgm:prSet presAssocID="{A0FF5D5D-0308-4E2B-86E4-C6F4FAD93078}" presName="rootComposite1" presStyleCnt="0"/>
      <dgm:spPr/>
    </dgm:pt>
    <dgm:pt modelId="{A13C89DF-9B88-4A0C-9726-908C0B80F52B}" type="pres">
      <dgm:prSet presAssocID="{A0FF5D5D-0308-4E2B-86E4-C6F4FAD93078}" presName="rootText1" presStyleLbl="alignAcc1" presStyleIdx="0" presStyleCnt="0">
        <dgm:presLayoutVars>
          <dgm:chPref val="3"/>
        </dgm:presLayoutVars>
      </dgm:prSet>
      <dgm:spPr/>
      <dgm:t>
        <a:bodyPr/>
        <a:lstStyle/>
        <a:p>
          <a:endParaRPr lang="ru-RU"/>
        </a:p>
      </dgm:t>
    </dgm:pt>
    <dgm:pt modelId="{8315C556-FE97-4793-A037-463C8A644C54}" type="pres">
      <dgm:prSet presAssocID="{A0FF5D5D-0308-4E2B-86E4-C6F4FAD93078}" presName="topArc1" presStyleLbl="parChTrans1D1" presStyleIdx="0" presStyleCnt="8"/>
      <dgm:spPr/>
    </dgm:pt>
    <dgm:pt modelId="{5E4C0846-6B55-4A44-B06B-F095F8105162}" type="pres">
      <dgm:prSet presAssocID="{A0FF5D5D-0308-4E2B-86E4-C6F4FAD93078}" presName="bottomArc1" presStyleLbl="parChTrans1D1" presStyleIdx="1" presStyleCnt="8"/>
      <dgm:spPr/>
    </dgm:pt>
    <dgm:pt modelId="{9FADA243-5C76-439C-B3D4-ADE8277E0018}" type="pres">
      <dgm:prSet presAssocID="{A0FF5D5D-0308-4E2B-86E4-C6F4FAD93078}" presName="topConnNode1" presStyleLbl="asst0" presStyleIdx="0" presStyleCnt="0"/>
      <dgm:spPr/>
      <dgm:t>
        <a:bodyPr/>
        <a:lstStyle/>
        <a:p>
          <a:endParaRPr lang="ru-RU"/>
        </a:p>
      </dgm:t>
    </dgm:pt>
    <dgm:pt modelId="{3C919712-89FF-4484-BF65-E027F5820A7E}" type="pres">
      <dgm:prSet presAssocID="{A0FF5D5D-0308-4E2B-86E4-C6F4FAD93078}" presName="hierChild2" presStyleCnt="0"/>
      <dgm:spPr/>
    </dgm:pt>
    <dgm:pt modelId="{DCABE79B-DCBA-4BE0-887E-FDFF8DE77D3E}" type="pres">
      <dgm:prSet presAssocID="{6D902FDE-AC96-48B3-BFDF-4E3A0BC00F59}" presName="Name28" presStyleLbl="parChTrans1D2" presStyleIdx="0" presStyleCnt="3"/>
      <dgm:spPr/>
      <dgm:t>
        <a:bodyPr/>
        <a:lstStyle/>
        <a:p>
          <a:endParaRPr lang="ru-RU"/>
        </a:p>
      </dgm:t>
    </dgm:pt>
    <dgm:pt modelId="{84F20179-33F3-4CCE-82CC-66E8B89C8801}" type="pres">
      <dgm:prSet presAssocID="{20839E4C-E3B2-4672-A086-F204099B3023}" presName="hierRoot2" presStyleCnt="0">
        <dgm:presLayoutVars>
          <dgm:hierBranch val="init"/>
        </dgm:presLayoutVars>
      </dgm:prSet>
      <dgm:spPr/>
    </dgm:pt>
    <dgm:pt modelId="{BCDF3B0D-D88D-4436-9087-C77111FDC66F}" type="pres">
      <dgm:prSet presAssocID="{20839E4C-E3B2-4672-A086-F204099B3023}" presName="rootComposite2" presStyleCnt="0"/>
      <dgm:spPr/>
    </dgm:pt>
    <dgm:pt modelId="{6B46C537-6740-461E-B6D1-1145FF089AD6}" type="pres">
      <dgm:prSet presAssocID="{20839E4C-E3B2-4672-A086-F204099B3023}" presName="rootText2" presStyleLbl="alignAcc1" presStyleIdx="0" presStyleCnt="0">
        <dgm:presLayoutVars>
          <dgm:chPref val="3"/>
        </dgm:presLayoutVars>
      </dgm:prSet>
      <dgm:spPr/>
      <dgm:t>
        <a:bodyPr/>
        <a:lstStyle/>
        <a:p>
          <a:endParaRPr lang="ru-RU"/>
        </a:p>
      </dgm:t>
    </dgm:pt>
    <dgm:pt modelId="{85077E4B-C200-4407-9C1A-46AE267FCA11}" type="pres">
      <dgm:prSet presAssocID="{20839E4C-E3B2-4672-A086-F204099B3023}" presName="topArc2" presStyleLbl="parChTrans1D1" presStyleIdx="2" presStyleCnt="8"/>
      <dgm:spPr/>
    </dgm:pt>
    <dgm:pt modelId="{3ED605C9-65A1-4647-9D2F-89E3FDC1D92A}" type="pres">
      <dgm:prSet presAssocID="{20839E4C-E3B2-4672-A086-F204099B3023}" presName="bottomArc2" presStyleLbl="parChTrans1D1" presStyleIdx="3" presStyleCnt="8"/>
      <dgm:spPr/>
    </dgm:pt>
    <dgm:pt modelId="{BFB1B6F8-AAE5-4E9E-861D-1900732977FB}" type="pres">
      <dgm:prSet presAssocID="{20839E4C-E3B2-4672-A086-F204099B3023}" presName="topConnNode2" presStyleLbl="node2" presStyleIdx="0" presStyleCnt="0"/>
      <dgm:spPr/>
      <dgm:t>
        <a:bodyPr/>
        <a:lstStyle/>
        <a:p>
          <a:endParaRPr lang="ru-RU"/>
        </a:p>
      </dgm:t>
    </dgm:pt>
    <dgm:pt modelId="{C94ADFD7-66A0-4310-AD7F-6696F24A2402}" type="pres">
      <dgm:prSet presAssocID="{20839E4C-E3B2-4672-A086-F204099B3023}" presName="hierChild4" presStyleCnt="0"/>
      <dgm:spPr/>
    </dgm:pt>
    <dgm:pt modelId="{135EE34C-BC23-46BB-AA5A-D37633DA25E7}" type="pres">
      <dgm:prSet presAssocID="{20839E4C-E3B2-4672-A086-F204099B3023}" presName="hierChild5" presStyleCnt="0"/>
      <dgm:spPr/>
    </dgm:pt>
    <dgm:pt modelId="{A2945966-37AF-4F61-87E9-A40299D71E40}" type="pres">
      <dgm:prSet presAssocID="{820C2BA0-EF51-4EEC-9644-59A43BC4140A}" presName="Name28" presStyleLbl="parChTrans1D2" presStyleIdx="1" presStyleCnt="3"/>
      <dgm:spPr/>
      <dgm:t>
        <a:bodyPr/>
        <a:lstStyle/>
        <a:p>
          <a:endParaRPr lang="ru-RU"/>
        </a:p>
      </dgm:t>
    </dgm:pt>
    <dgm:pt modelId="{BCF9F15A-5761-42AD-A5AA-55893BD197EE}" type="pres">
      <dgm:prSet presAssocID="{9DDDF261-782A-4060-AD06-0CE3B3CCCCE2}" presName="hierRoot2" presStyleCnt="0">
        <dgm:presLayoutVars>
          <dgm:hierBranch val="init"/>
        </dgm:presLayoutVars>
      </dgm:prSet>
      <dgm:spPr/>
    </dgm:pt>
    <dgm:pt modelId="{3433A6AC-9099-47AD-9A8F-95EB25841F6C}" type="pres">
      <dgm:prSet presAssocID="{9DDDF261-782A-4060-AD06-0CE3B3CCCCE2}" presName="rootComposite2" presStyleCnt="0"/>
      <dgm:spPr/>
    </dgm:pt>
    <dgm:pt modelId="{8DA5792A-0892-4A90-9F6E-94542062DE06}" type="pres">
      <dgm:prSet presAssocID="{9DDDF261-782A-4060-AD06-0CE3B3CCCCE2}" presName="rootText2" presStyleLbl="alignAcc1" presStyleIdx="0" presStyleCnt="0">
        <dgm:presLayoutVars>
          <dgm:chPref val="3"/>
        </dgm:presLayoutVars>
      </dgm:prSet>
      <dgm:spPr/>
      <dgm:t>
        <a:bodyPr/>
        <a:lstStyle/>
        <a:p>
          <a:endParaRPr lang="ru-RU"/>
        </a:p>
      </dgm:t>
    </dgm:pt>
    <dgm:pt modelId="{720F3FE0-EC9E-40EF-BF6E-F245F7B14CBA}" type="pres">
      <dgm:prSet presAssocID="{9DDDF261-782A-4060-AD06-0CE3B3CCCCE2}" presName="topArc2" presStyleLbl="parChTrans1D1" presStyleIdx="4" presStyleCnt="8"/>
      <dgm:spPr/>
    </dgm:pt>
    <dgm:pt modelId="{73484D44-9FCE-4D12-AD72-04FDC058231C}" type="pres">
      <dgm:prSet presAssocID="{9DDDF261-782A-4060-AD06-0CE3B3CCCCE2}" presName="bottomArc2" presStyleLbl="parChTrans1D1" presStyleIdx="5" presStyleCnt="8"/>
      <dgm:spPr/>
    </dgm:pt>
    <dgm:pt modelId="{59113154-85B0-42B0-8970-B5FA0C10FE73}" type="pres">
      <dgm:prSet presAssocID="{9DDDF261-782A-4060-AD06-0CE3B3CCCCE2}" presName="topConnNode2" presStyleLbl="node2" presStyleIdx="0" presStyleCnt="0"/>
      <dgm:spPr/>
      <dgm:t>
        <a:bodyPr/>
        <a:lstStyle/>
        <a:p>
          <a:endParaRPr lang="ru-RU"/>
        </a:p>
      </dgm:t>
    </dgm:pt>
    <dgm:pt modelId="{DA987CDD-D696-41DC-9827-3465950B469C}" type="pres">
      <dgm:prSet presAssocID="{9DDDF261-782A-4060-AD06-0CE3B3CCCCE2}" presName="hierChild4" presStyleCnt="0"/>
      <dgm:spPr/>
    </dgm:pt>
    <dgm:pt modelId="{7574E158-AE57-48F1-A381-BBE694FED93C}" type="pres">
      <dgm:prSet presAssocID="{9DDDF261-782A-4060-AD06-0CE3B3CCCCE2}" presName="hierChild5" presStyleCnt="0"/>
      <dgm:spPr/>
    </dgm:pt>
    <dgm:pt modelId="{E7C91BD1-E91E-41AC-AF37-B050B8F03BC0}" type="pres">
      <dgm:prSet presAssocID="{5FC629F5-17F2-45CD-85A2-BA4E35D97B6A}" presName="Name28" presStyleLbl="parChTrans1D2" presStyleIdx="2" presStyleCnt="3"/>
      <dgm:spPr/>
      <dgm:t>
        <a:bodyPr/>
        <a:lstStyle/>
        <a:p>
          <a:endParaRPr lang="ru-RU"/>
        </a:p>
      </dgm:t>
    </dgm:pt>
    <dgm:pt modelId="{504BDDEB-DF8F-4774-A87F-D21F87A5197C}" type="pres">
      <dgm:prSet presAssocID="{692C50F9-0652-49CB-9D48-204CD6DED1AF}" presName="hierRoot2" presStyleCnt="0">
        <dgm:presLayoutVars>
          <dgm:hierBranch val="init"/>
        </dgm:presLayoutVars>
      </dgm:prSet>
      <dgm:spPr/>
    </dgm:pt>
    <dgm:pt modelId="{794E0EC5-671D-47AC-A6A3-700068E25254}" type="pres">
      <dgm:prSet presAssocID="{692C50F9-0652-49CB-9D48-204CD6DED1AF}" presName="rootComposite2" presStyleCnt="0"/>
      <dgm:spPr/>
    </dgm:pt>
    <dgm:pt modelId="{54E37BA3-F78A-4E4F-B4B3-713D29CD9F7E}" type="pres">
      <dgm:prSet presAssocID="{692C50F9-0652-49CB-9D48-204CD6DED1AF}" presName="rootText2" presStyleLbl="alignAcc1" presStyleIdx="0" presStyleCnt="0">
        <dgm:presLayoutVars>
          <dgm:chPref val="3"/>
        </dgm:presLayoutVars>
      </dgm:prSet>
      <dgm:spPr/>
      <dgm:t>
        <a:bodyPr/>
        <a:lstStyle/>
        <a:p>
          <a:endParaRPr lang="ru-RU"/>
        </a:p>
      </dgm:t>
    </dgm:pt>
    <dgm:pt modelId="{AC34CCC8-0D8D-465F-9B31-1433EEC2445F}" type="pres">
      <dgm:prSet presAssocID="{692C50F9-0652-49CB-9D48-204CD6DED1AF}" presName="topArc2" presStyleLbl="parChTrans1D1" presStyleIdx="6" presStyleCnt="8"/>
      <dgm:spPr/>
    </dgm:pt>
    <dgm:pt modelId="{03823F95-190F-4663-B661-3CA27A214400}" type="pres">
      <dgm:prSet presAssocID="{692C50F9-0652-49CB-9D48-204CD6DED1AF}" presName="bottomArc2" presStyleLbl="parChTrans1D1" presStyleIdx="7" presStyleCnt="8"/>
      <dgm:spPr/>
    </dgm:pt>
    <dgm:pt modelId="{72455327-A21B-410F-8704-E26E62BF5E8C}" type="pres">
      <dgm:prSet presAssocID="{692C50F9-0652-49CB-9D48-204CD6DED1AF}" presName="topConnNode2" presStyleLbl="node2" presStyleIdx="0" presStyleCnt="0"/>
      <dgm:spPr/>
      <dgm:t>
        <a:bodyPr/>
        <a:lstStyle/>
        <a:p>
          <a:endParaRPr lang="ru-RU"/>
        </a:p>
      </dgm:t>
    </dgm:pt>
    <dgm:pt modelId="{F452C97A-183D-4ED5-9C62-DB1D2AAF6DE3}" type="pres">
      <dgm:prSet presAssocID="{692C50F9-0652-49CB-9D48-204CD6DED1AF}" presName="hierChild4" presStyleCnt="0"/>
      <dgm:spPr/>
    </dgm:pt>
    <dgm:pt modelId="{E4805BC7-4F30-4891-8B1F-96B39DB80430}" type="pres">
      <dgm:prSet presAssocID="{692C50F9-0652-49CB-9D48-204CD6DED1AF}" presName="hierChild5" presStyleCnt="0"/>
      <dgm:spPr/>
    </dgm:pt>
    <dgm:pt modelId="{D17CA8D2-2239-4E41-89E2-E49676FD490B}" type="pres">
      <dgm:prSet presAssocID="{A0FF5D5D-0308-4E2B-86E4-C6F4FAD93078}" presName="hierChild3" presStyleCnt="0"/>
      <dgm:spPr/>
    </dgm:pt>
  </dgm:ptLst>
  <dgm:cxnLst>
    <dgm:cxn modelId="{ABF2DA4B-D02F-4707-BF67-8E2C55A3F46A}" type="presOf" srcId="{20839E4C-E3B2-4672-A086-F204099B3023}" destId="{BFB1B6F8-AAE5-4E9E-861D-1900732977FB}" srcOrd="1" destOrd="0" presId="urn:microsoft.com/office/officeart/2008/layout/HalfCircleOrganizationChart"/>
    <dgm:cxn modelId="{FAF363FE-3BDE-4874-B2E7-408723A7703F}" type="presOf" srcId="{DD3365F9-646F-4434-B79B-A135572A10BC}" destId="{9364349D-DC66-47E0-8F1C-E2137AC8BB68}" srcOrd="0" destOrd="0" presId="urn:microsoft.com/office/officeart/2008/layout/HalfCircleOrganizationChart"/>
    <dgm:cxn modelId="{FFA26D3F-10BA-4BB0-8B3D-C843216221B9}" type="presOf" srcId="{9DDDF261-782A-4060-AD06-0CE3B3CCCCE2}" destId="{59113154-85B0-42B0-8970-B5FA0C10FE73}" srcOrd="1" destOrd="0" presId="urn:microsoft.com/office/officeart/2008/layout/HalfCircleOrganizationChart"/>
    <dgm:cxn modelId="{165D9C7F-BC9D-4AC3-A776-2F08C01ED995}" srcId="{DD3365F9-646F-4434-B79B-A135572A10BC}" destId="{A0FF5D5D-0308-4E2B-86E4-C6F4FAD93078}" srcOrd="0" destOrd="0" parTransId="{4B28A857-6431-4DCB-A37E-D666B3D6D203}" sibTransId="{0D3F0450-EFCE-4629-BBA3-F861A056E00E}"/>
    <dgm:cxn modelId="{D284C965-DA4D-4C0C-9E1D-2B8CF3076870}" type="presOf" srcId="{A0FF5D5D-0308-4E2B-86E4-C6F4FAD93078}" destId="{9FADA243-5C76-439C-B3D4-ADE8277E0018}" srcOrd="1" destOrd="0" presId="urn:microsoft.com/office/officeart/2008/layout/HalfCircleOrganizationChart"/>
    <dgm:cxn modelId="{F1753E46-B2EE-41A4-A3DE-85AF64977125}" srcId="{A0FF5D5D-0308-4E2B-86E4-C6F4FAD93078}" destId="{692C50F9-0652-49CB-9D48-204CD6DED1AF}" srcOrd="2" destOrd="0" parTransId="{5FC629F5-17F2-45CD-85A2-BA4E35D97B6A}" sibTransId="{7C9FB740-009B-4501-93D7-A2F03E3E19D4}"/>
    <dgm:cxn modelId="{8CC8B65F-A62B-42C3-BD0B-C5621E2E4856}" type="presOf" srcId="{692C50F9-0652-49CB-9D48-204CD6DED1AF}" destId="{72455327-A21B-410F-8704-E26E62BF5E8C}" srcOrd="1" destOrd="0" presId="urn:microsoft.com/office/officeart/2008/layout/HalfCircleOrganizationChart"/>
    <dgm:cxn modelId="{31A5C786-C1FA-4C9C-9675-EBC240D350A6}" type="presOf" srcId="{20839E4C-E3B2-4672-A086-F204099B3023}" destId="{6B46C537-6740-461E-B6D1-1145FF089AD6}" srcOrd="0" destOrd="0" presId="urn:microsoft.com/office/officeart/2008/layout/HalfCircleOrganizationChart"/>
    <dgm:cxn modelId="{E2ABF3F2-AD45-49FC-B4E7-A6ABFD0956A7}" type="presOf" srcId="{9DDDF261-782A-4060-AD06-0CE3B3CCCCE2}" destId="{8DA5792A-0892-4A90-9F6E-94542062DE06}" srcOrd="0" destOrd="0" presId="urn:microsoft.com/office/officeart/2008/layout/HalfCircleOrganizationChart"/>
    <dgm:cxn modelId="{7CBC4FA8-8AF9-4C38-98E3-57BFBE1ECCF6}" type="presOf" srcId="{692C50F9-0652-49CB-9D48-204CD6DED1AF}" destId="{54E37BA3-F78A-4E4F-B4B3-713D29CD9F7E}" srcOrd="0" destOrd="0" presId="urn:microsoft.com/office/officeart/2008/layout/HalfCircleOrganizationChart"/>
    <dgm:cxn modelId="{3FBED507-1DA5-40F8-8461-677D7306418A}" srcId="{A0FF5D5D-0308-4E2B-86E4-C6F4FAD93078}" destId="{20839E4C-E3B2-4672-A086-F204099B3023}" srcOrd="0" destOrd="0" parTransId="{6D902FDE-AC96-48B3-BFDF-4E3A0BC00F59}" sibTransId="{E33F092F-B46B-47AE-AD2E-062EA120D2CF}"/>
    <dgm:cxn modelId="{B812DAB6-FD7C-44AF-A27D-5BDBC6506A0C}" type="presOf" srcId="{6D902FDE-AC96-48B3-BFDF-4E3A0BC00F59}" destId="{DCABE79B-DCBA-4BE0-887E-FDFF8DE77D3E}" srcOrd="0" destOrd="0" presId="urn:microsoft.com/office/officeart/2008/layout/HalfCircleOrganizationChart"/>
    <dgm:cxn modelId="{7FA07B33-2654-4ECA-96A0-F4DEC9B41FE8}" type="presOf" srcId="{5FC629F5-17F2-45CD-85A2-BA4E35D97B6A}" destId="{E7C91BD1-E91E-41AC-AF37-B050B8F03BC0}" srcOrd="0" destOrd="0" presId="urn:microsoft.com/office/officeart/2008/layout/HalfCircleOrganizationChart"/>
    <dgm:cxn modelId="{46B8A6A2-F023-49F8-BF89-B5B1B662DC11}" type="presOf" srcId="{A0FF5D5D-0308-4E2B-86E4-C6F4FAD93078}" destId="{A13C89DF-9B88-4A0C-9726-908C0B80F52B}" srcOrd="0" destOrd="0" presId="urn:microsoft.com/office/officeart/2008/layout/HalfCircleOrganizationChart"/>
    <dgm:cxn modelId="{FB550D1B-9698-41B5-8578-36F556938489}" type="presOf" srcId="{820C2BA0-EF51-4EEC-9644-59A43BC4140A}" destId="{A2945966-37AF-4F61-87E9-A40299D71E40}" srcOrd="0" destOrd="0" presId="urn:microsoft.com/office/officeart/2008/layout/HalfCircleOrganizationChart"/>
    <dgm:cxn modelId="{D869863D-F96E-4A90-ACA5-B74977A934B2}" srcId="{A0FF5D5D-0308-4E2B-86E4-C6F4FAD93078}" destId="{9DDDF261-782A-4060-AD06-0CE3B3CCCCE2}" srcOrd="1" destOrd="0" parTransId="{820C2BA0-EF51-4EEC-9644-59A43BC4140A}" sibTransId="{9C4F16F6-3A24-404B-A1D1-3556B0134C3F}"/>
    <dgm:cxn modelId="{5AEE93A4-06BE-46DA-909A-239E1B91A44E}" type="presParOf" srcId="{9364349D-DC66-47E0-8F1C-E2137AC8BB68}" destId="{CD703D90-9BA6-4E3A-9344-7D834A59D925}" srcOrd="0" destOrd="0" presId="urn:microsoft.com/office/officeart/2008/layout/HalfCircleOrganizationChart"/>
    <dgm:cxn modelId="{CAFFD2E0-B9B9-44FE-971C-D1889BD54249}" type="presParOf" srcId="{CD703D90-9BA6-4E3A-9344-7D834A59D925}" destId="{D1C403F9-D3FE-44EE-9145-01A1A709A6C4}" srcOrd="0" destOrd="0" presId="urn:microsoft.com/office/officeart/2008/layout/HalfCircleOrganizationChart"/>
    <dgm:cxn modelId="{3F58C719-71DA-4CD5-B65F-889ADF409ADD}" type="presParOf" srcId="{D1C403F9-D3FE-44EE-9145-01A1A709A6C4}" destId="{A13C89DF-9B88-4A0C-9726-908C0B80F52B}" srcOrd="0" destOrd="0" presId="urn:microsoft.com/office/officeart/2008/layout/HalfCircleOrganizationChart"/>
    <dgm:cxn modelId="{52D11BF8-F0EA-4924-96D0-9AD515FE99F0}" type="presParOf" srcId="{D1C403F9-D3FE-44EE-9145-01A1A709A6C4}" destId="{8315C556-FE97-4793-A037-463C8A644C54}" srcOrd="1" destOrd="0" presId="urn:microsoft.com/office/officeart/2008/layout/HalfCircleOrganizationChart"/>
    <dgm:cxn modelId="{AA6538A9-6950-4E62-BF54-552D14FDC205}" type="presParOf" srcId="{D1C403F9-D3FE-44EE-9145-01A1A709A6C4}" destId="{5E4C0846-6B55-4A44-B06B-F095F8105162}" srcOrd="2" destOrd="0" presId="urn:microsoft.com/office/officeart/2008/layout/HalfCircleOrganizationChart"/>
    <dgm:cxn modelId="{B8F22362-6C58-4AC2-BF50-1052734A1BB0}" type="presParOf" srcId="{D1C403F9-D3FE-44EE-9145-01A1A709A6C4}" destId="{9FADA243-5C76-439C-B3D4-ADE8277E0018}" srcOrd="3" destOrd="0" presId="urn:microsoft.com/office/officeart/2008/layout/HalfCircleOrganizationChart"/>
    <dgm:cxn modelId="{EBAEBF4D-863F-452A-A84B-9B77B8C16EFB}" type="presParOf" srcId="{CD703D90-9BA6-4E3A-9344-7D834A59D925}" destId="{3C919712-89FF-4484-BF65-E027F5820A7E}" srcOrd="1" destOrd="0" presId="urn:microsoft.com/office/officeart/2008/layout/HalfCircleOrganizationChart"/>
    <dgm:cxn modelId="{35804D19-86C2-4778-94CE-D40EB441D8D0}" type="presParOf" srcId="{3C919712-89FF-4484-BF65-E027F5820A7E}" destId="{DCABE79B-DCBA-4BE0-887E-FDFF8DE77D3E}" srcOrd="0" destOrd="0" presId="urn:microsoft.com/office/officeart/2008/layout/HalfCircleOrganizationChart"/>
    <dgm:cxn modelId="{178BA0D2-90A6-48E8-8BFC-A6B8B05E6B3E}" type="presParOf" srcId="{3C919712-89FF-4484-BF65-E027F5820A7E}" destId="{84F20179-33F3-4CCE-82CC-66E8B89C8801}" srcOrd="1" destOrd="0" presId="urn:microsoft.com/office/officeart/2008/layout/HalfCircleOrganizationChart"/>
    <dgm:cxn modelId="{337686BB-E632-4E01-84DA-14090670568B}" type="presParOf" srcId="{84F20179-33F3-4CCE-82CC-66E8B89C8801}" destId="{BCDF3B0D-D88D-4436-9087-C77111FDC66F}" srcOrd="0" destOrd="0" presId="urn:microsoft.com/office/officeart/2008/layout/HalfCircleOrganizationChart"/>
    <dgm:cxn modelId="{BBED62B6-3EAE-42F7-9220-3C957A2A6285}" type="presParOf" srcId="{BCDF3B0D-D88D-4436-9087-C77111FDC66F}" destId="{6B46C537-6740-461E-B6D1-1145FF089AD6}" srcOrd="0" destOrd="0" presId="urn:microsoft.com/office/officeart/2008/layout/HalfCircleOrganizationChart"/>
    <dgm:cxn modelId="{1678FA77-157D-4865-AFDE-FFA03E54483C}" type="presParOf" srcId="{BCDF3B0D-D88D-4436-9087-C77111FDC66F}" destId="{85077E4B-C200-4407-9C1A-46AE267FCA11}" srcOrd="1" destOrd="0" presId="urn:microsoft.com/office/officeart/2008/layout/HalfCircleOrganizationChart"/>
    <dgm:cxn modelId="{593D8EC4-A364-4AAA-A5E6-E514C340BFC4}" type="presParOf" srcId="{BCDF3B0D-D88D-4436-9087-C77111FDC66F}" destId="{3ED605C9-65A1-4647-9D2F-89E3FDC1D92A}" srcOrd="2" destOrd="0" presId="urn:microsoft.com/office/officeart/2008/layout/HalfCircleOrganizationChart"/>
    <dgm:cxn modelId="{730CFD95-F0A1-433B-B4BD-90360F918174}" type="presParOf" srcId="{BCDF3B0D-D88D-4436-9087-C77111FDC66F}" destId="{BFB1B6F8-AAE5-4E9E-861D-1900732977FB}" srcOrd="3" destOrd="0" presId="urn:microsoft.com/office/officeart/2008/layout/HalfCircleOrganizationChart"/>
    <dgm:cxn modelId="{A8DCB8EF-0717-49B3-B8B3-5F1F6805524F}" type="presParOf" srcId="{84F20179-33F3-4CCE-82CC-66E8B89C8801}" destId="{C94ADFD7-66A0-4310-AD7F-6696F24A2402}" srcOrd="1" destOrd="0" presId="urn:microsoft.com/office/officeart/2008/layout/HalfCircleOrganizationChart"/>
    <dgm:cxn modelId="{7FD2BB8F-3480-411E-BD6F-5D37F9905482}" type="presParOf" srcId="{84F20179-33F3-4CCE-82CC-66E8B89C8801}" destId="{135EE34C-BC23-46BB-AA5A-D37633DA25E7}" srcOrd="2" destOrd="0" presId="urn:microsoft.com/office/officeart/2008/layout/HalfCircleOrganizationChart"/>
    <dgm:cxn modelId="{A9C0DA2A-C62F-47F8-9DDC-A24A9304B491}" type="presParOf" srcId="{3C919712-89FF-4484-BF65-E027F5820A7E}" destId="{A2945966-37AF-4F61-87E9-A40299D71E40}" srcOrd="2" destOrd="0" presId="urn:microsoft.com/office/officeart/2008/layout/HalfCircleOrganizationChart"/>
    <dgm:cxn modelId="{7DCA000E-B242-45AF-9FA2-434A82EAE3BB}" type="presParOf" srcId="{3C919712-89FF-4484-BF65-E027F5820A7E}" destId="{BCF9F15A-5761-42AD-A5AA-55893BD197EE}" srcOrd="3" destOrd="0" presId="urn:microsoft.com/office/officeart/2008/layout/HalfCircleOrganizationChart"/>
    <dgm:cxn modelId="{5D0F2CC6-6CAF-4ABB-AAED-81DBAC261C6A}" type="presParOf" srcId="{BCF9F15A-5761-42AD-A5AA-55893BD197EE}" destId="{3433A6AC-9099-47AD-9A8F-95EB25841F6C}" srcOrd="0" destOrd="0" presId="urn:microsoft.com/office/officeart/2008/layout/HalfCircleOrganizationChart"/>
    <dgm:cxn modelId="{C4711C84-BC87-4E5F-8FEB-38E41F37C86E}" type="presParOf" srcId="{3433A6AC-9099-47AD-9A8F-95EB25841F6C}" destId="{8DA5792A-0892-4A90-9F6E-94542062DE06}" srcOrd="0" destOrd="0" presId="urn:microsoft.com/office/officeart/2008/layout/HalfCircleOrganizationChart"/>
    <dgm:cxn modelId="{786A0363-A39B-4CD4-8E26-F0BAC82E7806}" type="presParOf" srcId="{3433A6AC-9099-47AD-9A8F-95EB25841F6C}" destId="{720F3FE0-EC9E-40EF-BF6E-F245F7B14CBA}" srcOrd="1" destOrd="0" presId="urn:microsoft.com/office/officeart/2008/layout/HalfCircleOrganizationChart"/>
    <dgm:cxn modelId="{A84DBDD2-2B26-4034-A9F8-5D088FD0E22A}" type="presParOf" srcId="{3433A6AC-9099-47AD-9A8F-95EB25841F6C}" destId="{73484D44-9FCE-4D12-AD72-04FDC058231C}" srcOrd="2" destOrd="0" presId="urn:microsoft.com/office/officeart/2008/layout/HalfCircleOrganizationChart"/>
    <dgm:cxn modelId="{59671D83-4ED8-41F7-8DB0-2DE2CE51C73B}" type="presParOf" srcId="{3433A6AC-9099-47AD-9A8F-95EB25841F6C}" destId="{59113154-85B0-42B0-8970-B5FA0C10FE73}" srcOrd="3" destOrd="0" presId="urn:microsoft.com/office/officeart/2008/layout/HalfCircleOrganizationChart"/>
    <dgm:cxn modelId="{834AAB9A-D576-4800-A2FC-47FDF3B4F0BD}" type="presParOf" srcId="{BCF9F15A-5761-42AD-A5AA-55893BD197EE}" destId="{DA987CDD-D696-41DC-9827-3465950B469C}" srcOrd="1" destOrd="0" presId="urn:microsoft.com/office/officeart/2008/layout/HalfCircleOrganizationChart"/>
    <dgm:cxn modelId="{ED9065D5-A042-488F-8A01-933C9E0B2843}" type="presParOf" srcId="{BCF9F15A-5761-42AD-A5AA-55893BD197EE}" destId="{7574E158-AE57-48F1-A381-BBE694FED93C}" srcOrd="2" destOrd="0" presId="urn:microsoft.com/office/officeart/2008/layout/HalfCircleOrganizationChart"/>
    <dgm:cxn modelId="{61631566-2C0F-49C6-A434-E4553E0A684B}" type="presParOf" srcId="{3C919712-89FF-4484-BF65-E027F5820A7E}" destId="{E7C91BD1-E91E-41AC-AF37-B050B8F03BC0}" srcOrd="4" destOrd="0" presId="urn:microsoft.com/office/officeart/2008/layout/HalfCircleOrganizationChart"/>
    <dgm:cxn modelId="{E6844CF7-0526-444D-AE0C-815102E308EE}" type="presParOf" srcId="{3C919712-89FF-4484-BF65-E027F5820A7E}" destId="{504BDDEB-DF8F-4774-A87F-D21F87A5197C}" srcOrd="5" destOrd="0" presId="urn:microsoft.com/office/officeart/2008/layout/HalfCircleOrganizationChart"/>
    <dgm:cxn modelId="{525B3F9F-5F9C-401E-914C-72561546C674}" type="presParOf" srcId="{504BDDEB-DF8F-4774-A87F-D21F87A5197C}" destId="{794E0EC5-671D-47AC-A6A3-700068E25254}" srcOrd="0" destOrd="0" presId="urn:microsoft.com/office/officeart/2008/layout/HalfCircleOrganizationChart"/>
    <dgm:cxn modelId="{13607E0C-386F-4511-AC43-E04C96CF4FAF}" type="presParOf" srcId="{794E0EC5-671D-47AC-A6A3-700068E25254}" destId="{54E37BA3-F78A-4E4F-B4B3-713D29CD9F7E}" srcOrd="0" destOrd="0" presId="urn:microsoft.com/office/officeart/2008/layout/HalfCircleOrganizationChart"/>
    <dgm:cxn modelId="{1558BFDC-93DA-42D1-87B4-27E42925A833}" type="presParOf" srcId="{794E0EC5-671D-47AC-A6A3-700068E25254}" destId="{AC34CCC8-0D8D-465F-9B31-1433EEC2445F}" srcOrd="1" destOrd="0" presId="urn:microsoft.com/office/officeart/2008/layout/HalfCircleOrganizationChart"/>
    <dgm:cxn modelId="{062C19CA-DE6C-4463-B2F2-A5F03B8A6E43}" type="presParOf" srcId="{794E0EC5-671D-47AC-A6A3-700068E25254}" destId="{03823F95-190F-4663-B661-3CA27A214400}" srcOrd="2" destOrd="0" presId="urn:microsoft.com/office/officeart/2008/layout/HalfCircleOrganizationChart"/>
    <dgm:cxn modelId="{A0D307E8-3710-4395-A663-D0EBF46EBC37}" type="presParOf" srcId="{794E0EC5-671D-47AC-A6A3-700068E25254}" destId="{72455327-A21B-410F-8704-E26E62BF5E8C}" srcOrd="3" destOrd="0" presId="urn:microsoft.com/office/officeart/2008/layout/HalfCircleOrganizationChart"/>
    <dgm:cxn modelId="{CC144355-7493-4410-AACC-BFB3974AF519}" type="presParOf" srcId="{504BDDEB-DF8F-4774-A87F-D21F87A5197C}" destId="{F452C97A-183D-4ED5-9C62-DB1D2AAF6DE3}" srcOrd="1" destOrd="0" presId="urn:microsoft.com/office/officeart/2008/layout/HalfCircleOrganizationChart"/>
    <dgm:cxn modelId="{E020F620-3CCC-4949-B728-ADDB3C15FAC1}" type="presParOf" srcId="{504BDDEB-DF8F-4774-A87F-D21F87A5197C}" destId="{E4805BC7-4F30-4891-8B1F-96B39DB80430}" srcOrd="2" destOrd="0" presId="urn:microsoft.com/office/officeart/2008/layout/HalfCircleOrganizationChart"/>
    <dgm:cxn modelId="{FF249C69-D388-42B0-A9CF-F77724F88274}" type="presParOf" srcId="{CD703D90-9BA6-4E3A-9344-7D834A59D925}" destId="{D17CA8D2-2239-4E41-89E2-E49676FD490B}" srcOrd="2" destOrd="0" presId="urn:microsoft.com/office/officeart/2008/layout/HalfCircleOrganization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7C1989-629F-4D71-A544-19E6474D4B92}" type="doc">
      <dgm:prSet loTypeId="urn:microsoft.com/office/officeart/2005/8/layout/venn3" loCatId="relationship" qsTypeId="urn:microsoft.com/office/officeart/2005/8/quickstyle/simple2" qsCatId="simple" csTypeId="urn:microsoft.com/office/officeart/2005/8/colors/accent0_2" csCatId="mainScheme" phldr="1"/>
      <dgm:spPr/>
      <dgm:t>
        <a:bodyPr/>
        <a:lstStyle/>
        <a:p>
          <a:endParaRPr lang="ru-RU"/>
        </a:p>
      </dgm:t>
    </dgm:pt>
    <dgm:pt modelId="{2A7CFA36-2F10-4B08-88C8-17FE73F21D75}">
      <dgm:prSet phldrT="[Текст]" custT="1"/>
      <dgm:spPr/>
      <dgm:t>
        <a:bodyPr/>
        <a:lstStyle/>
        <a:p>
          <a:r>
            <a:rPr lang="ru-RU" sz="1500" b="1" dirty="0" smtClean="0">
              <a:solidFill>
                <a:srgbClr val="FF0000"/>
              </a:solidFill>
              <a:effectLst>
                <a:outerShdw blurRad="38100" dist="38100" dir="2700000" algn="tl">
                  <a:srgbClr val="000000">
                    <a:alpha val="43137"/>
                  </a:srgbClr>
                </a:outerShdw>
              </a:effectLst>
              <a:latin typeface="Myriad Pro Cond" panose="020B0506030403020204" pitchFamily="34" charset="0"/>
            </a:rPr>
            <a:t>1. ЗНАНИЕВАЯ</a:t>
          </a:r>
          <a:endParaRPr lang="ru-RU" sz="1500" b="1" dirty="0">
            <a:solidFill>
              <a:srgbClr val="FF0000"/>
            </a:solidFill>
            <a:effectLst>
              <a:outerShdw blurRad="38100" dist="38100" dir="2700000" algn="tl">
                <a:srgbClr val="000000">
                  <a:alpha val="43137"/>
                </a:srgbClr>
              </a:outerShdw>
            </a:effectLst>
            <a:latin typeface="Myriad Pro Cond" panose="020B0506030403020204" pitchFamily="34" charset="0"/>
          </a:endParaRPr>
        </a:p>
      </dgm:t>
    </dgm:pt>
    <dgm:pt modelId="{F8817174-9A21-4CB2-B64C-561D8073E449}" type="parTrans" cxnId="{488C7A4C-2EB4-4B19-BE9E-0B8330BE0228}">
      <dgm:prSet/>
      <dgm:spPr/>
      <dgm:t>
        <a:bodyPr/>
        <a:lstStyle/>
        <a:p>
          <a:endParaRPr lang="ru-RU" sz="1400">
            <a:latin typeface="Myriad Pro Cond" panose="020B0506030403020204" pitchFamily="34" charset="0"/>
          </a:endParaRPr>
        </a:p>
      </dgm:t>
    </dgm:pt>
    <dgm:pt modelId="{9F1E824B-0431-4395-8491-A2D1344793A8}" type="sibTrans" cxnId="{488C7A4C-2EB4-4B19-BE9E-0B8330BE0228}">
      <dgm:prSet/>
      <dgm:spPr/>
      <dgm:t>
        <a:bodyPr/>
        <a:lstStyle/>
        <a:p>
          <a:endParaRPr lang="ru-RU" sz="1400">
            <a:latin typeface="Myriad Pro Cond" panose="020B0506030403020204" pitchFamily="34" charset="0"/>
          </a:endParaRPr>
        </a:p>
      </dgm:t>
    </dgm:pt>
    <dgm:pt modelId="{C0DF259B-914D-421B-B344-8F50D2EF9CEC}">
      <dgm:prSet phldrT="[Текст]" custT="1"/>
      <dgm:spPr/>
      <dgm:t>
        <a:bodyPr/>
        <a:lstStyle/>
        <a:p>
          <a:r>
            <a:rPr lang="ru-RU" sz="1400" dirty="0" smtClean="0">
              <a:latin typeface="Myriad Pro Cond" panose="020B0506030403020204" pitchFamily="34" charset="0"/>
            </a:rPr>
            <a:t>знания</a:t>
          </a:r>
          <a:endParaRPr lang="ru-RU" sz="1400" dirty="0">
            <a:latin typeface="Myriad Pro Cond" panose="020B0506030403020204" pitchFamily="34" charset="0"/>
          </a:endParaRPr>
        </a:p>
      </dgm:t>
    </dgm:pt>
    <dgm:pt modelId="{9CDEEB25-7C4E-4AE0-A032-B07201B7B530}" type="parTrans" cxnId="{E350BCA3-3611-4597-8B37-D9BE3F81C6E5}">
      <dgm:prSet/>
      <dgm:spPr/>
      <dgm:t>
        <a:bodyPr/>
        <a:lstStyle/>
        <a:p>
          <a:endParaRPr lang="ru-RU" sz="1400">
            <a:latin typeface="Myriad Pro Cond" panose="020B0506030403020204" pitchFamily="34" charset="0"/>
          </a:endParaRPr>
        </a:p>
      </dgm:t>
    </dgm:pt>
    <dgm:pt modelId="{8CDE1D5F-8B24-4C72-BB7A-E54309676B56}" type="sibTrans" cxnId="{E350BCA3-3611-4597-8B37-D9BE3F81C6E5}">
      <dgm:prSet/>
      <dgm:spPr/>
      <dgm:t>
        <a:bodyPr/>
        <a:lstStyle/>
        <a:p>
          <a:endParaRPr lang="ru-RU" sz="1400">
            <a:latin typeface="Myriad Pro Cond" panose="020B0506030403020204" pitchFamily="34" charset="0"/>
          </a:endParaRPr>
        </a:p>
      </dgm:t>
    </dgm:pt>
    <dgm:pt modelId="{1B784032-CEDC-4112-B53F-36678513FE34}">
      <dgm:prSet phldrT="[Текст]" custT="1"/>
      <dgm:spPr/>
      <dgm:t>
        <a:bodyPr/>
        <a:lstStyle/>
        <a:p>
          <a:r>
            <a:rPr lang="ru-RU" sz="1400" dirty="0" smtClean="0">
              <a:latin typeface="Myriad Pro Cond" panose="020B0506030403020204" pitchFamily="34" charset="0"/>
            </a:rPr>
            <a:t>умения</a:t>
          </a:r>
          <a:endParaRPr lang="ru-RU" sz="1400" dirty="0">
            <a:latin typeface="Myriad Pro Cond" panose="020B0506030403020204" pitchFamily="34" charset="0"/>
          </a:endParaRPr>
        </a:p>
      </dgm:t>
    </dgm:pt>
    <dgm:pt modelId="{0C6E20D6-0A33-410A-B6E1-7787C6383D6A}" type="parTrans" cxnId="{62B62ADD-D4D6-469B-A119-3FA153FAB73F}">
      <dgm:prSet/>
      <dgm:spPr/>
      <dgm:t>
        <a:bodyPr/>
        <a:lstStyle/>
        <a:p>
          <a:endParaRPr lang="ru-RU" sz="1400">
            <a:latin typeface="Myriad Pro Cond" panose="020B0506030403020204" pitchFamily="34" charset="0"/>
          </a:endParaRPr>
        </a:p>
      </dgm:t>
    </dgm:pt>
    <dgm:pt modelId="{BFD8C09B-865E-4267-89AD-C9A6FB3F97A7}" type="sibTrans" cxnId="{62B62ADD-D4D6-469B-A119-3FA153FAB73F}">
      <dgm:prSet/>
      <dgm:spPr/>
      <dgm:t>
        <a:bodyPr/>
        <a:lstStyle/>
        <a:p>
          <a:endParaRPr lang="ru-RU" sz="1400">
            <a:latin typeface="Myriad Pro Cond" panose="020B0506030403020204" pitchFamily="34" charset="0"/>
          </a:endParaRPr>
        </a:p>
      </dgm:t>
    </dgm:pt>
    <dgm:pt modelId="{2E27BE49-192C-4B38-9589-FA2929902106}">
      <dgm:prSet phldrT="[Текст]" custT="1"/>
      <dgm:spPr/>
      <dgm:t>
        <a:bodyPr/>
        <a:lstStyle/>
        <a:p>
          <a:endParaRPr lang="ru-RU" sz="1500" b="1" dirty="0" smtClean="0">
            <a:solidFill>
              <a:srgbClr val="FF0000"/>
            </a:solidFill>
            <a:effectLst>
              <a:outerShdw blurRad="38100" dist="38100" dir="2700000" algn="tl">
                <a:srgbClr val="000000">
                  <a:alpha val="43137"/>
                </a:srgbClr>
              </a:outerShdw>
            </a:effectLst>
            <a:latin typeface="Myriad Pro Cond" panose="020B0506030403020204" pitchFamily="34" charset="0"/>
          </a:endParaRPr>
        </a:p>
        <a:p>
          <a:r>
            <a:rPr lang="ru-RU" sz="1500" b="1" dirty="0" smtClean="0">
              <a:solidFill>
                <a:srgbClr val="FF0000"/>
              </a:solidFill>
              <a:effectLst>
                <a:outerShdw blurRad="38100" dist="38100" dir="2700000" algn="tl">
                  <a:srgbClr val="000000">
                    <a:alpha val="43137"/>
                  </a:srgbClr>
                </a:outerShdw>
              </a:effectLst>
              <a:latin typeface="Myriad Pro Cond" panose="020B0506030403020204" pitchFamily="34" charset="0"/>
            </a:rPr>
            <a:t>2. КОМПЕТЕНТ-НОСТНАЯ</a:t>
          </a:r>
          <a:endParaRPr lang="ru-RU" sz="1500" b="1" dirty="0">
            <a:solidFill>
              <a:srgbClr val="FF0000"/>
            </a:solidFill>
            <a:effectLst>
              <a:outerShdw blurRad="38100" dist="38100" dir="2700000" algn="tl">
                <a:srgbClr val="000000">
                  <a:alpha val="43137"/>
                </a:srgbClr>
              </a:outerShdw>
            </a:effectLst>
            <a:latin typeface="Myriad Pro Cond" panose="020B0506030403020204" pitchFamily="34" charset="0"/>
          </a:endParaRPr>
        </a:p>
      </dgm:t>
    </dgm:pt>
    <dgm:pt modelId="{E3DB5010-D77F-40DD-9E10-B3C5FF062EE3}" type="parTrans" cxnId="{1688FA31-4D23-4C61-A62B-913FE376FFCB}">
      <dgm:prSet/>
      <dgm:spPr/>
      <dgm:t>
        <a:bodyPr/>
        <a:lstStyle/>
        <a:p>
          <a:endParaRPr lang="ru-RU" sz="1400">
            <a:latin typeface="Myriad Pro Cond" panose="020B0506030403020204" pitchFamily="34" charset="0"/>
          </a:endParaRPr>
        </a:p>
      </dgm:t>
    </dgm:pt>
    <dgm:pt modelId="{391A6566-F13F-4725-AFC9-115AB61032CF}" type="sibTrans" cxnId="{1688FA31-4D23-4C61-A62B-913FE376FFCB}">
      <dgm:prSet/>
      <dgm:spPr/>
      <dgm:t>
        <a:bodyPr/>
        <a:lstStyle/>
        <a:p>
          <a:endParaRPr lang="ru-RU" sz="1400">
            <a:latin typeface="Myriad Pro Cond" panose="020B0506030403020204" pitchFamily="34" charset="0"/>
          </a:endParaRPr>
        </a:p>
      </dgm:t>
    </dgm:pt>
    <dgm:pt modelId="{F3BFC9E1-9CF4-481E-9377-302E954B1AE1}">
      <dgm:prSet phldrT="[Текст]" custT="1"/>
      <dgm:spPr/>
      <dgm:t>
        <a:bodyPr/>
        <a:lstStyle/>
        <a:p>
          <a:r>
            <a:rPr lang="ru-RU" sz="1400" dirty="0" smtClean="0">
              <a:latin typeface="Myriad Pro Cond" panose="020B0506030403020204" pitchFamily="34" charset="0"/>
            </a:rPr>
            <a:t>ключевые компетенции</a:t>
          </a:r>
          <a:endParaRPr lang="ru-RU" sz="1400" dirty="0">
            <a:latin typeface="Myriad Pro Cond" panose="020B0506030403020204" pitchFamily="34" charset="0"/>
          </a:endParaRPr>
        </a:p>
      </dgm:t>
    </dgm:pt>
    <dgm:pt modelId="{50B11B42-D756-4163-ABCF-5741AF982DC0}" type="parTrans" cxnId="{4ED40CD4-DF0C-4AF5-B0B5-CFBB78B1A767}">
      <dgm:prSet/>
      <dgm:spPr/>
      <dgm:t>
        <a:bodyPr/>
        <a:lstStyle/>
        <a:p>
          <a:endParaRPr lang="ru-RU" sz="1400">
            <a:latin typeface="Myriad Pro Cond" panose="020B0506030403020204" pitchFamily="34" charset="0"/>
          </a:endParaRPr>
        </a:p>
      </dgm:t>
    </dgm:pt>
    <dgm:pt modelId="{E6F692DA-3BCE-454C-AD8E-DB52DADBAF9C}" type="sibTrans" cxnId="{4ED40CD4-DF0C-4AF5-B0B5-CFBB78B1A767}">
      <dgm:prSet/>
      <dgm:spPr/>
      <dgm:t>
        <a:bodyPr/>
        <a:lstStyle/>
        <a:p>
          <a:endParaRPr lang="ru-RU" sz="1400">
            <a:latin typeface="Myriad Pro Cond" panose="020B0506030403020204" pitchFamily="34" charset="0"/>
          </a:endParaRPr>
        </a:p>
      </dgm:t>
    </dgm:pt>
    <dgm:pt modelId="{ACDACC3D-1A93-4702-BA9D-24592AE96CAC}">
      <dgm:prSet phldrT="[Текст]" custT="1"/>
      <dgm:spPr/>
      <dgm:t>
        <a:bodyPr/>
        <a:lstStyle/>
        <a:p>
          <a:r>
            <a:rPr lang="ru-RU" sz="1400" dirty="0" smtClean="0">
              <a:latin typeface="Myriad Pro Cond" panose="020B0506030403020204" pitchFamily="34" charset="0"/>
            </a:rPr>
            <a:t>навыки и компетенции </a:t>
          </a:r>
          <a:r>
            <a:rPr lang="en-US" sz="1400" dirty="0" smtClean="0">
              <a:latin typeface="Myriad Pro Cond" panose="020B0506030403020204" pitchFamily="34" charset="0"/>
            </a:rPr>
            <a:t>XXI </a:t>
          </a:r>
          <a:r>
            <a:rPr lang="ru-RU" sz="1400" dirty="0" smtClean="0">
              <a:latin typeface="Myriad Pro Cond" panose="020B0506030403020204" pitchFamily="34" charset="0"/>
            </a:rPr>
            <a:t>века</a:t>
          </a:r>
          <a:endParaRPr lang="ru-RU" sz="1400" dirty="0">
            <a:latin typeface="Myriad Pro Cond" panose="020B0506030403020204" pitchFamily="34" charset="0"/>
          </a:endParaRPr>
        </a:p>
      </dgm:t>
    </dgm:pt>
    <dgm:pt modelId="{90BDA7AA-6F60-4F53-A4E5-04D6B3B67EF7}" type="parTrans" cxnId="{58718F9F-3DF8-41DD-9447-D00AB0664DAB}">
      <dgm:prSet/>
      <dgm:spPr/>
      <dgm:t>
        <a:bodyPr/>
        <a:lstStyle/>
        <a:p>
          <a:endParaRPr lang="ru-RU" sz="1400">
            <a:latin typeface="Myriad Pro Cond" panose="020B0506030403020204" pitchFamily="34" charset="0"/>
          </a:endParaRPr>
        </a:p>
      </dgm:t>
    </dgm:pt>
    <dgm:pt modelId="{9439C4A3-6C09-4673-AE35-9258483849F0}" type="sibTrans" cxnId="{58718F9F-3DF8-41DD-9447-D00AB0664DAB}">
      <dgm:prSet/>
      <dgm:spPr/>
      <dgm:t>
        <a:bodyPr/>
        <a:lstStyle/>
        <a:p>
          <a:endParaRPr lang="ru-RU" sz="1400">
            <a:latin typeface="Myriad Pro Cond" panose="020B0506030403020204" pitchFamily="34" charset="0"/>
          </a:endParaRPr>
        </a:p>
      </dgm:t>
    </dgm:pt>
    <dgm:pt modelId="{FB8652A2-0555-49EB-90BA-D99B477AA8CA}">
      <dgm:prSet phldrT="[Текст]" custT="1"/>
      <dgm:spPr/>
      <dgm:t>
        <a:bodyPr/>
        <a:lstStyle/>
        <a:p>
          <a:r>
            <a:rPr lang="ru-RU" sz="1500" b="1" dirty="0" smtClean="0">
              <a:solidFill>
                <a:srgbClr val="FF0000"/>
              </a:solidFill>
              <a:effectLst>
                <a:outerShdw blurRad="38100" dist="38100" dir="2700000" algn="tl">
                  <a:srgbClr val="000000">
                    <a:alpha val="43137"/>
                  </a:srgbClr>
                </a:outerShdw>
              </a:effectLst>
              <a:latin typeface="Myriad Pro Cond" panose="020B0506030403020204" pitchFamily="34" charset="0"/>
            </a:rPr>
            <a:t>3. КОМПЛЕКСНАЯ</a:t>
          </a:r>
          <a:endParaRPr lang="ru-RU" sz="1500" b="1" dirty="0">
            <a:solidFill>
              <a:srgbClr val="FF0000"/>
            </a:solidFill>
            <a:effectLst>
              <a:outerShdw blurRad="38100" dist="38100" dir="2700000" algn="tl">
                <a:srgbClr val="000000">
                  <a:alpha val="43137"/>
                </a:srgbClr>
              </a:outerShdw>
            </a:effectLst>
            <a:latin typeface="Myriad Pro Cond" panose="020B0506030403020204" pitchFamily="34" charset="0"/>
          </a:endParaRPr>
        </a:p>
      </dgm:t>
    </dgm:pt>
    <dgm:pt modelId="{4B169E46-6092-4672-9D9E-25E5CC749988}" type="parTrans" cxnId="{39102F8C-B6D1-4917-A3E9-6B2362086040}">
      <dgm:prSet/>
      <dgm:spPr/>
      <dgm:t>
        <a:bodyPr/>
        <a:lstStyle/>
        <a:p>
          <a:endParaRPr lang="ru-RU" sz="1400">
            <a:latin typeface="Myriad Pro Cond" panose="020B0506030403020204" pitchFamily="34" charset="0"/>
          </a:endParaRPr>
        </a:p>
      </dgm:t>
    </dgm:pt>
    <dgm:pt modelId="{0D091A0B-E411-4F6D-BDD6-C8F3EB590FBF}" type="sibTrans" cxnId="{39102F8C-B6D1-4917-A3E9-6B2362086040}">
      <dgm:prSet/>
      <dgm:spPr/>
      <dgm:t>
        <a:bodyPr/>
        <a:lstStyle/>
        <a:p>
          <a:endParaRPr lang="ru-RU" sz="1400">
            <a:latin typeface="Myriad Pro Cond" panose="020B0506030403020204" pitchFamily="34" charset="0"/>
          </a:endParaRPr>
        </a:p>
      </dgm:t>
    </dgm:pt>
    <dgm:pt modelId="{2B50CBD0-3270-4ACD-AAF1-B99C39B7B4F1}">
      <dgm:prSet phldrT="[Текст]" custT="1"/>
      <dgm:spPr/>
      <dgm:t>
        <a:bodyPr/>
        <a:lstStyle/>
        <a:p>
          <a:r>
            <a:rPr lang="ru-RU" sz="1400" dirty="0" smtClean="0">
              <a:latin typeface="Myriad Pro Cond" panose="020B0506030403020204" pitchFamily="34" charset="0"/>
            </a:rPr>
            <a:t>личностные</a:t>
          </a:r>
          <a:endParaRPr lang="ru-RU" sz="1400" dirty="0">
            <a:latin typeface="Myriad Pro Cond" panose="020B0506030403020204" pitchFamily="34" charset="0"/>
          </a:endParaRPr>
        </a:p>
      </dgm:t>
    </dgm:pt>
    <dgm:pt modelId="{5F9EFCDE-B09E-45D5-AA1F-965997D37A0B}" type="parTrans" cxnId="{C28D18A3-38E6-4CDE-9E91-92218F943ADD}">
      <dgm:prSet/>
      <dgm:spPr/>
      <dgm:t>
        <a:bodyPr/>
        <a:lstStyle/>
        <a:p>
          <a:endParaRPr lang="ru-RU" sz="1400">
            <a:latin typeface="Myriad Pro Cond" panose="020B0506030403020204" pitchFamily="34" charset="0"/>
          </a:endParaRPr>
        </a:p>
      </dgm:t>
    </dgm:pt>
    <dgm:pt modelId="{BC285632-07FF-4D80-B988-E0C0870D1D69}" type="sibTrans" cxnId="{C28D18A3-38E6-4CDE-9E91-92218F943ADD}">
      <dgm:prSet/>
      <dgm:spPr/>
      <dgm:t>
        <a:bodyPr/>
        <a:lstStyle/>
        <a:p>
          <a:endParaRPr lang="ru-RU" sz="1400">
            <a:latin typeface="Myriad Pro Cond" panose="020B0506030403020204" pitchFamily="34" charset="0"/>
          </a:endParaRPr>
        </a:p>
      </dgm:t>
    </dgm:pt>
    <dgm:pt modelId="{062C810D-6587-4A54-9B6A-347F9EED1050}">
      <dgm:prSet phldrT="[Текст]" custT="1"/>
      <dgm:spPr/>
      <dgm:t>
        <a:bodyPr/>
        <a:lstStyle/>
        <a:p>
          <a:r>
            <a:rPr lang="ru-RU" sz="1400" dirty="0" err="1" smtClean="0">
              <a:latin typeface="Myriad Pro Cond" panose="020B0506030403020204" pitchFamily="34" charset="0"/>
            </a:rPr>
            <a:t>метапредметные</a:t>
          </a:r>
          <a:endParaRPr lang="ru-RU" sz="1400" dirty="0">
            <a:latin typeface="Myriad Pro Cond" panose="020B0506030403020204" pitchFamily="34" charset="0"/>
          </a:endParaRPr>
        </a:p>
      </dgm:t>
    </dgm:pt>
    <dgm:pt modelId="{9569A8CE-F9C7-4089-B74D-262A05B25993}" type="parTrans" cxnId="{A7C5456B-7929-4947-BC13-FE84679EFA6D}">
      <dgm:prSet/>
      <dgm:spPr/>
      <dgm:t>
        <a:bodyPr/>
        <a:lstStyle/>
        <a:p>
          <a:endParaRPr lang="ru-RU" sz="1400">
            <a:latin typeface="Myriad Pro Cond" panose="020B0506030403020204" pitchFamily="34" charset="0"/>
          </a:endParaRPr>
        </a:p>
      </dgm:t>
    </dgm:pt>
    <dgm:pt modelId="{3D8601B7-A439-45E4-B9C3-37ECED9D6B70}" type="sibTrans" cxnId="{A7C5456B-7929-4947-BC13-FE84679EFA6D}">
      <dgm:prSet/>
      <dgm:spPr/>
      <dgm:t>
        <a:bodyPr/>
        <a:lstStyle/>
        <a:p>
          <a:endParaRPr lang="ru-RU" sz="1400">
            <a:latin typeface="Myriad Pro Cond" panose="020B0506030403020204" pitchFamily="34" charset="0"/>
          </a:endParaRPr>
        </a:p>
      </dgm:t>
    </dgm:pt>
    <dgm:pt modelId="{0DD9706D-F5B8-40CD-A37D-91ABB5449AAC}">
      <dgm:prSet phldrT="[Текст]" custT="1"/>
      <dgm:spPr/>
      <dgm:t>
        <a:bodyPr/>
        <a:lstStyle/>
        <a:p>
          <a:r>
            <a:rPr lang="ru-RU" sz="1400" dirty="0" smtClean="0">
              <a:latin typeface="Myriad Pro Cond" panose="020B0506030403020204" pitchFamily="34" charset="0"/>
            </a:rPr>
            <a:t>навыки</a:t>
          </a:r>
          <a:endParaRPr lang="ru-RU" sz="1400" dirty="0">
            <a:latin typeface="Myriad Pro Cond" panose="020B0506030403020204" pitchFamily="34" charset="0"/>
          </a:endParaRPr>
        </a:p>
      </dgm:t>
    </dgm:pt>
    <dgm:pt modelId="{BF44838A-5289-4482-8C0A-3AA15D1D9B0F}" type="parTrans" cxnId="{68ABB09D-F09F-475D-9EB9-F22E9F4B967E}">
      <dgm:prSet/>
      <dgm:spPr/>
      <dgm:t>
        <a:bodyPr/>
        <a:lstStyle/>
        <a:p>
          <a:endParaRPr lang="ru-RU" sz="1400">
            <a:latin typeface="Myriad Pro Cond" panose="020B0506030403020204" pitchFamily="34" charset="0"/>
          </a:endParaRPr>
        </a:p>
      </dgm:t>
    </dgm:pt>
    <dgm:pt modelId="{EEEDEE19-5CDC-4628-9422-163D3B7CD01B}" type="sibTrans" cxnId="{68ABB09D-F09F-475D-9EB9-F22E9F4B967E}">
      <dgm:prSet/>
      <dgm:spPr/>
      <dgm:t>
        <a:bodyPr/>
        <a:lstStyle/>
        <a:p>
          <a:endParaRPr lang="ru-RU" sz="1400">
            <a:latin typeface="Myriad Pro Cond" panose="020B0506030403020204" pitchFamily="34" charset="0"/>
          </a:endParaRPr>
        </a:p>
      </dgm:t>
    </dgm:pt>
    <dgm:pt modelId="{8128A072-5AC4-451A-A0E7-14412FE84B5D}">
      <dgm:prSet phldrT="[Текст]" custT="1"/>
      <dgm:spPr/>
      <dgm:t>
        <a:bodyPr/>
        <a:lstStyle/>
        <a:p>
          <a:r>
            <a:rPr lang="ru-RU" sz="1400" dirty="0" smtClean="0">
              <a:latin typeface="Myriad Pro Cond" panose="020B0506030403020204" pitchFamily="34" charset="0"/>
            </a:rPr>
            <a:t>предметные</a:t>
          </a:r>
          <a:endParaRPr lang="ru-RU" sz="1400" dirty="0">
            <a:latin typeface="Myriad Pro Cond" panose="020B0506030403020204" pitchFamily="34" charset="0"/>
          </a:endParaRPr>
        </a:p>
      </dgm:t>
    </dgm:pt>
    <dgm:pt modelId="{C37388E8-5816-4A79-861A-45A164B5D631}" type="parTrans" cxnId="{D9A659B4-67F4-4B50-9124-2DD001645FAB}">
      <dgm:prSet/>
      <dgm:spPr/>
      <dgm:t>
        <a:bodyPr/>
        <a:lstStyle/>
        <a:p>
          <a:endParaRPr lang="ru-RU" sz="1400">
            <a:latin typeface="Myriad Pro Cond" panose="020B0506030403020204" pitchFamily="34" charset="0"/>
          </a:endParaRPr>
        </a:p>
      </dgm:t>
    </dgm:pt>
    <dgm:pt modelId="{043564B8-2CD9-45A2-955B-CC3321BDE4A8}" type="sibTrans" cxnId="{D9A659B4-67F4-4B50-9124-2DD001645FAB}">
      <dgm:prSet/>
      <dgm:spPr/>
      <dgm:t>
        <a:bodyPr/>
        <a:lstStyle/>
        <a:p>
          <a:endParaRPr lang="ru-RU" sz="1400">
            <a:latin typeface="Myriad Pro Cond" panose="020B0506030403020204" pitchFamily="34" charset="0"/>
          </a:endParaRPr>
        </a:p>
      </dgm:t>
    </dgm:pt>
    <dgm:pt modelId="{196C8485-A5C1-4512-BB49-72BF0F174000}" type="pres">
      <dgm:prSet presAssocID="{AF7C1989-629F-4D71-A544-19E6474D4B92}" presName="Name0" presStyleCnt="0">
        <dgm:presLayoutVars>
          <dgm:dir/>
          <dgm:resizeHandles val="exact"/>
        </dgm:presLayoutVars>
      </dgm:prSet>
      <dgm:spPr/>
      <dgm:t>
        <a:bodyPr/>
        <a:lstStyle/>
        <a:p>
          <a:endParaRPr lang="ru-RU"/>
        </a:p>
      </dgm:t>
    </dgm:pt>
    <dgm:pt modelId="{200E71BE-6B47-4F21-A8CA-4C14120E3649}" type="pres">
      <dgm:prSet presAssocID="{2A7CFA36-2F10-4B08-88C8-17FE73F21D75}" presName="Name5" presStyleLbl="vennNode1" presStyleIdx="0" presStyleCnt="3">
        <dgm:presLayoutVars>
          <dgm:bulletEnabled val="1"/>
        </dgm:presLayoutVars>
      </dgm:prSet>
      <dgm:spPr/>
      <dgm:t>
        <a:bodyPr/>
        <a:lstStyle/>
        <a:p>
          <a:endParaRPr lang="ru-RU"/>
        </a:p>
      </dgm:t>
    </dgm:pt>
    <dgm:pt modelId="{BA632428-7A53-4258-8049-E08D819792B8}" type="pres">
      <dgm:prSet presAssocID="{9F1E824B-0431-4395-8491-A2D1344793A8}" presName="space" presStyleCnt="0"/>
      <dgm:spPr/>
    </dgm:pt>
    <dgm:pt modelId="{DC3A2667-5E16-4EAC-809A-732FA114B2D3}" type="pres">
      <dgm:prSet presAssocID="{2E27BE49-192C-4B38-9589-FA2929902106}" presName="Name5" presStyleLbl="vennNode1" presStyleIdx="1" presStyleCnt="3">
        <dgm:presLayoutVars>
          <dgm:bulletEnabled val="1"/>
        </dgm:presLayoutVars>
      </dgm:prSet>
      <dgm:spPr/>
      <dgm:t>
        <a:bodyPr/>
        <a:lstStyle/>
        <a:p>
          <a:endParaRPr lang="ru-RU"/>
        </a:p>
      </dgm:t>
    </dgm:pt>
    <dgm:pt modelId="{A29A8991-2E46-419C-80FE-6CB1A692649D}" type="pres">
      <dgm:prSet presAssocID="{391A6566-F13F-4725-AFC9-115AB61032CF}" presName="space" presStyleCnt="0"/>
      <dgm:spPr/>
    </dgm:pt>
    <dgm:pt modelId="{B86A29AC-7886-48FF-AFB2-BFF3061FAD6F}" type="pres">
      <dgm:prSet presAssocID="{FB8652A2-0555-49EB-90BA-D99B477AA8CA}" presName="Name5" presStyleLbl="vennNode1" presStyleIdx="2" presStyleCnt="3">
        <dgm:presLayoutVars>
          <dgm:bulletEnabled val="1"/>
        </dgm:presLayoutVars>
      </dgm:prSet>
      <dgm:spPr/>
      <dgm:t>
        <a:bodyPr/>
        <a:lstStyle/>
        <a:p>
          <a:endParaRPr lang="ru-RU"/>
        </a:p>
      </dgm:t>
    </dgm:pt>
  </dgm:ptLst>
  <dgm:cxnLst>
    <dgm:cxn modelId="{58718F9F-3DF8-41DD-9447-D00AB0664DAB}" srcId="{2E27BE49-192C-4B38-9589-FA2929902106}" destId="{ACDACC3D-1A93-4702-BA9D-24592AE96CAC}" srcOrd="1" destOrd="0" parTransId="{90BDA7AA-6F60-4F53-A4E5-04D6B3B67EF7}" sibTransId="{9439C4A3-6C09-4673-AE35-9258483849F0}"/>
    <dgm:cxn modelId="{C8C0C7B1-3883-444C-856B-9F0707412A1F}" type="presOf" srcId="{8128A072-5AC4-451A-A0E7-14412FE84B5D}" destId="{B86A29AC-7886-48FF-AFB2-BFF3061FAD6F}" srcOrd="0" destOrd="3" presId="urn:microsoft.com/office/officeart/2005/8/layout/venn3"/>
    <dgm:cxn modelId="{C28D18A3-38E6-4CDE-9E91-92218F943ADD}" srcId="{FB8652A2-0555-49EB-90BA-D99B477AA8CA}" destId="{2B50CBD0-3270-4ACD-AAF1-B99C39B7B4F1}" srcOrd="0" destOrd="0" parTransId="{5F9EFCDE-B09E-45D5-AA1F-965997D37A0B}" sibTransId="{BC285632-07FF-4D80-B988-E0C0870D1D69}"/>
    <dgm:cxn modelId="{E350BCA3-3611-4597-8B37-D9BE3F81C6E5}" srcId="{2A7CFA36-2F10-4B08-88C8-17FE73F21D75}" destId="{C0DF259B-914D-421B-B344-8F50D2EF9CEC}" srcOrd="0" destOrd="0" parTransId="{9CDEEB25-7C4E-4AE0-A032-B07201B7B530}" sibTransId="{8CDE1D5F-8B24-4C72-BB7A-E54309676B56}"/>
    <dgm:cxn modelId="{39102F8C-B6D1-4917-A3E9-6B2362086040}" srcId="{AF7C1989-629F-4D71-A544-19E6474D4B92}" destId="{FB8652A2-0555-49EB-90BA-D99B477AA8CA}" srcOrd="2" destOrd="0" parTransId="{4B169E46-6092-4672-9D9E-25E5CC749988}" sibTransId="{0D091A0B-E411-4F6D-BDD6-C8F3EB590FBF}"/>
    <dgm:cxn modelId="{4ED40CD4-DF0C-4AF5-B0B5-CFBB78B1A767}" srcId="{2E27BE49-192C-4B38-9589-FA2929902106}" destId="{F3BFC9E1-9CF4-481E-9377-302E954B1AE1}" srcOrd="0" destOrd="0" parTransId="{50B11B42-D756-4163-ABCF-5741AF982DC0}" sibTransId="{E6F692DA-3BCE-454C-AD8E-DB52DADBAF9C}"/>
    <dgm:cxn modelId="{37B63236-4DC1-4315-B2AA-042F1F35B0F4}" type="presOf" srcId="{ACDACC3D-1A93-4702-BA9D-24592AE96CAC}" destId="{DC3A2667-5E16-4EAC-809A-732FA114B2D3}" srcOrd="0" destOrd="2" presId="urn:microsoft.com/office/officeart/2005/8/layout/venn3"/>
    <dgm:cxn modelId="{1E655989-D8A2-4944-B15A-4F9486A93BB9}" type="presOf" srcId="{F3BFC9E1-9CF4-481E-9377-302E954B1AE1}" destId="{DC3A2667-5E16-4EAC-809A-732FA114B2D3}" srcOrd="0" destOrd="1" presId="urn:microsoft.com/office/officeart/2005/8/layout/venn3"/>
    <dgm:cxn modelId="{4DE2253F-9354-4FAA-9AB1-C994D67AAB1B}" type="presOf" srcId="{1B784032-CEDC-4112-B53F-36678513FE34}" destId="{200E71BE-6B47-4F21-A8CA-4C14120E3649}" srcOrd="0" destOrd="2" presId="urn:microsoft.com/office/officeart/2005/8/layout/venn3"/>
    <dgm:cxn modelId="{D9A659B4-67F4-4B50-9124-2DD001645FAB}" srcId="{FB8652A2-0555-49EB-90BA-D99B477AA8CA}" destId="{8128A072-5AC4-451A-A0E7-14412FE84B5D}" srcOrd="2" destOrd="0" parTransId="{C37388E8-5816-4A79-861A-45A164B5D631}" sibTransId="{043564B8-2CD9-45A2-955B-CC3321BDE4A8}"/>
    <dgm:cxn modelId="{62B62ADD-D4D6-469B-A119-3FA153FAB73F}" srcId="{2A7CFA36-2F10-4B08-88C8-17FE73F21D75}" destId="{1B784032-CEDC-4112-B53F-36678513FE34}" srcOrd="1" destOrd="0" parTransId="{0C6E20D6-0A33-410A-B6E1-7787C6383D6A}" sibTransId="{BFD8C09B-865E-4267-89AD-C9A6FB3F97A7}"/>
    <dgm:cxn modelId="{A7C5456B-7929-4947-BC13-FE84679EFA6D}" srcId="{FB8652A2-0555-49EB-90BA-D99B477AA8CA}" destId="{062C810D-6587-4A54-9B6A-347F9EED1050}" srcOrd="1" destOrd="0" parTransId="{9569A8CE-F9C7-4089-B74D-262A05B25993}" sibTransId="{3D8601B7-A439-45E4-B9C3-37ECED9D6B70}"/>
    <dgm:cxn modelId="{488C7A4C-2EB4-4B19-BE9E-0B8330BE0228}" srcId="{AF7C1989-629F-4D71-A544-19E6474D4B92}" destId="{2A7CFA36-2F10-4B08-88C8-17FE73F21D75}" srcOrd="0" destOrd="0" parTransId="{F8817174-9A21-4CB2-B64C-561D8073E449}" sibTransId="{9F1E824B-0431-4395-8491-A2D1344793A8}"/>
    <dgm:cxn modelId="{4BF2D18B-0397-4EE8-AC39-0816AC2B3725}" type="presOf" srcId="{2B50CBD0-3270-4ACD-AAF1-B99C39B7B4F1}" destId="{B86A29AC-7886-48FF-AFB2-BFF3061FAD6F}" srcOrd="0" destOrd="1" presId="urn:microsoft.com/office/officeart/2005/8/layout/venn3"/>
    <dgm:cxn modelId="{EEE21A39-81A2-41E3-A185-2E3A3BF4CD3A}" type="presOf" srcId="{0DD9706D-F5B8-40CD-A37D-91ABB5449AAC}" destId="{200E71BE-6B47-4F21-A8CA-4C14120E3649}" srcOrd="0" destOrd="3" presId="urn:microsoft.com/office/officeart/2005/8/layout/venn3"/>
    <dgm:cxn modelId="{72DE9584-5670-4B67-8F35-EBD3A6110A2C}" type="presOf" srcId="{AF7C1989-629F-4D71-A544-19E6474D4B92}" destId="{196C8485-A5C1-4512-BB49-72BF0F174000}" srcOrd="0" destOrd="0" presId="urn:microsoft.com/office/officeart/2005/8/layout/venn3"/>
    <dgm:cxn modelId="{4525374A-F75B-4B60-8179-5437A72A5FBE}" type="presOf" srcId="{C0DF259B-914D-421B-B344-8F50D2EF9CEC}" destId="{200E71BE-6B47-4F21-A8CA-4C14120E3649}" srcOrd="0" destOrd="1" presId="urn:microsoft.com/office/officeart/2005/8/layout/venn3"/>
    <dgm:cxn modelId="{1688FA31-4D23-4C61-A62B-913FE376FFCB}" srcId="{AF7C1989-629F-4D71-A544-19E6474D4B92}" destId="{2E27BE49-192C-4B38-9589-FA2929902106}" srcOrd="1" destOrd="0" parTransId="{E3DB5010-D77F-40DD-9E10-B3C5FF062EE3}" sibTransId="{391A6566-F13F-4725-AFC9-115AB61032CF}"/>
    <dgm:cxn modelId="{B5697065-43A6-4CD0-9DEC-48A26DB6FA96}" type="presOf" srcId="{2A7CFA36-2F10-4B08-88C8-17FE73F21D75}" destId="{200E71BE-6B47-4F21-A8CA-4C14120E3649}" srcOrd="0" destOrd="0" presId="urn:microsoft.com/office/officeart/2005/8/layout/venn3"/>
    <dgm:cxn modelId="{231A4D1D-A322-4677-B55C-2E7630C36B68}" type="presOf" srcId="{FB8652A2-0555-49EB-90BA-D99B477AA8CA}" destId="{B86A29AC-7886-48FF-AFB2-BFF3061FAD6F}" srcOrd="0" destOrd="0" presId="urn:microsoft.com/office/officeart/2005/8/layout/venn3"/>
    <dgm:cxn modelId="{68ABB09D-F09F-475D-9EB9-F22E9F4B967E}" srcId="{2A7CFA36-2F10-4B08-88C8-17FE73F21D75}" destId="{0DD9706D-F5B8-40CD-A37D-91ABB5449AAC}" srcOrd="2" destOrd="0" parTransId="{BF44838A-5289-4482-8C0A-3AA15D1D9B0F}" sibTransId="{EEEDEE19-5CDC-4628-9422-163D3B7CD01B}"/>
    <dgm:cxn modelId="{B4885FD8-B629-48FB-8B6D-EEB849A185FD}" type="presOf" srcId="{062C810D-6587-4A54-9B6A-347F9EED1050}" destId="{B86A29AC-7886-48FF-AFB2-BFF3061FAD6F}" srcOrd="0" destOrd="2" presId="urn:microsoft.com/office/officeart/2005/8/layout/venn3"/>
    <dgm:cxn modelId="{F628679E-013E-493C-B078-BA9CF85E7F5C}" type="presOf" srcId="{2E27BE49-192C-4B38-9589-FA2929902106}" destId="{DC3A2667-5E16-4EAC-809A-732FA114B2D3}" srcOrd="0" destOrd="0" presId="urn:microsoft.com/office/officeart/2005/8/layout/venn3"/>
    <dgm:cxn modelId="{D2B204A3-2675-4802-8FF0-DFEA6632BF6A}" type="presParOf" srcId="{196C8485-A5C1-4512-BB49-72BF0F174000}" destId="{200E71BE-6B47-4F21-A8CA-4C14120E3649}" srcOrd="0" destOrd="0" presId="urn:microsoft.com/office/officeart/2005/8/layout/venn3"/>
    <dgm:cxn modelId="{43B0CE16-8EBA-4038-B544-58A68A469D2D}" type="presParOf" srcId="{196C8485-A5C1-4512-BB49-72BF0F174000}" destId="{BA632428-7A53-4258-8049-E08D819792B8}" srcOrd="1" destOrd="0" presId="urn:microsoft.com/office/officeart/2005/8/layout/venn3"/>
    <dgm:cxn modelId="{21AEC769-A257-4E28-A1E1-C9C311CB7A59}" type="presParOf" srcId="{196C8485-A5C1-4512-BB49-72BF0F174000}" destId="{DC3A2667-5E16-4EAC-809A-732FA114B2D3}" srcOrd="2" destOrd="0" presId="urn:microsoft.com/office/officeart/2005/8/layout/venn3"/>
    <dgm:cxn modelId="{64435CB1-CE32-4538-ADE6-9F99A74CFE7D}" type="presParOf" srcId="{196C8485-A5C1-4512-BB49-72BF0F174000}" destId="{A29A8991-2E46-419C-80FE-6CB1A692649D}" srcOrd="3" destOrd="0" presId="urn:microsoft.com/office/officeart/2005/8/layout/venn3"/>
    <dgm:cxn modelId="{A9B2B55E-8854-487C-813F-7A2146497245}" type="presParOf" srcId="{196C8485-A5C1-4512-BB49-72BF0F174000}" destId="{B86A29AC-7886-48FF-AFB2-BFF3061FAD6F}" srcOrd="4" destOrd="0" presId="urn:microsoft.com/office/officeart/2005/8/layout/venn3"/>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7EBFD8-E302-41C8-B366-A8EBEEF3EE8F}" type="doc">
      <dgm:prSet loTypeId="urn:microsoft.com/office/officeart/2005/8/layout/orgChart1" loCatId="hierarchy" qsTypeId="urn:microsoft.com/office/officeart/2005/8/quickstyle/simple2" qsCatId="simple" csTypeId="urn:microsoft.com/office/officeart/2005/8/colors/accent2_1" csCatId="accent2" phldr="1"/>
      <dgm:spPr/>
      <dgm:t>
        <a:bodyPr/>
        <a:lstStyle/>
        <a:p>
          <a:endParaRPr lang="ru-RU"/>
        </a:p>
      </dgm:t>
    </dgm:pt>
    <dgm:pt modelId="{C0455418-E537-4385-94E7-F43B8F67FE19}">
      <dgm:prSet phldrT="[Текст]" custT="1"/>
      <dgm:spPr>
        <a:noFill/>
      </dgm:spPr>
      <dgm:t>
        <a:bodyPr/>
        <a:lstStyle/>
        <a:p>
          <a:r>
            <a:rPr lang="ru-RU" sz="2400" b="1" dirty="0" smtClean="0">
              <a:solidFill>
                <a:srgbClr val="002060"/>
              </a:solidFill>
              <a:effectLst>
                <a:outerShdw blurRad="38100" dist="38100" dir="2700000" algn="tl">
                  <a:srgbClr val="000000">
                    <a:alpha val="43137"/>
                  </a:srgbClr>
                </a:outerShdw>
              </a:effectLst>
              <a:latin typeface="Myriad Pro Cond" panose="020B0506030403020204" pitchFamily="34" charset="0"/>
            </a:rPr>
            <a:t>В календарном учебном графике указывается:</a:t>
          </a:r>
          <a:endParaRPr lang="ru-RU" sz="2400" b="1" dirty="0">
            <a:solidFill>
              <a:srgbClr val="002060"/>
            </a:solidFill>
            <a:effectLst>
              <a:outerShdw blurRad="38100" dist="38100" dir="2700000" algn="tl">
                <a:srgbClr val="000000">
                  <a:alpha val="43137"/>
                </a:srgbClr>
              </a:outerShdw>
            </a:effectLst>
            <a:latin typeface="Myriad Pro Cond" panose="020B0506030403020204" pitchFamily="34" charset="0"/>
          </a:endParaRPr>
        </a:p>
      </dgm:t>
    </dgm:pt>
    <dgm:pt modelId="{658119A1-F8CF-4658-BBB2-B2E06BFEBAA5}" type="parTrans" cxnId="{9A1C9099-2FF7-4C06-ABA7-C21AFE9E6146}">
      <dgm:prSet/>
      <dgm:spPr/>
      <dgm:t>
        <a:bodyPr/>
        <a:lstStyle/>
        <a:p>
          <a:endParaRPr lang="ru-RU" sz="1600" b="1">
            <a:solidFill>
              <a:srgbClr val="002060"/>
            </a:solidFill>
            <a:effectLst>
              <a:outerShdw blurRad="38100" dist="38100" dir="2700000" algn="tl">
                <a:srgbClr val="000000">
                  <a:alpha val="43137"/>
                </a:srgbClr>
              </a:outerShdw>
            </a:effectLst>
            <a:latin typeface="Myriad Pro Cond" panose="020B0506030403020204" pitchFamily="34" charset="0"/>
          </a:endParaRPr>
        </a:p>
      </dgm:t>
    </dgm:pt>
    <dgm:pt modelId="{4749AF37-52B9-4899-9081-DFB21008DF7B}" type="sibTrans" cxnId="{9A1C9099-2FF7-4C06-ABA7-C21AFE9E6146}">
      <dgm:prSet/>
      <dgm:spPr/>
      <dgm:t>
        <a:bodyPr/>
        <a:lstStyle/>
        <a:p>
          <a:endParaRPr lang="ru-RU" sz="1600" b="1">
            <a:solidFill>
              <a:srgbClr val="002060"/>
            </a:solidFill>
            <a:effectLst>
              <a:outerShdw blurRad="38100" dist="38100" dir="2700000" algn="tl">
                <a:srgbClr val="000000">
                  <a:alpha val="43137"/>
                </a:srgbClr>
              </a:outerShdw>
            </a:effectLst>
            <a:latin typeface="Myriad Pro Cond" panose="020B0506030403020204" pitchFamily="34" charset="0"/>
          </a:endParaRPr>
        </a:p>
      </dgm:t>
    </dgm:pt>
    <dgm:pt modelId="{C6D33B27-08F8-4F83-8405-4EF4DD941AE3}">
      <dgm:prSet phldrT="[Текст]" custT="1"/>
      <dgm:spPr>
        <a:noFill/>
      </dgm:spPr>
      <dgm:t>
        <a:bodyPr/>
        <a:lstStyle/>
        <a:p>
          <a:pPr>
            <a:spcAft>
              <a:spcPts val="0"/>
            </a:spcAft>
          </a:pPr>
          <a:r>
            <a:rPr lang="ru-RU" sz="1600" b="1" dirty="0" err="1" smtClean="0">
              <a:solidFill>
                <a:srgbClr val="002060"/>
              </a:solidFill>
              <a:effectLst>
                <a:outerShdw blurRad="38100" dist="38100" dir="2700000" algn="tl">
                  <a:srgbClr val="000000">
                    <a:alpha val="43137"/>
                  </a:srgbClr>
                </a:outerShdw>
              </a:effectLst>
              <a:latin typeface="Myriad Pro Cond" panose="020B0506030403020204" pitchFamily="34" charset="0"/>
            </a:rPr>
            <a:t>продолжитель</a:t>
          </a:r>
          <a:endParaRPr lang="ru-RU" sz="1600" b="1" dirty="0" smtClean="0">
            <a:solidFill>
              <a:srgbClr val="002060"/>
            </a:solidFill>
            <a:effectLst>
              <a:outerShdw blurRad="38100" dist="38100" dir="2700000" algn="tl">
                <a:srgbClr val="000000">
                  <a:alpha val="43137"/>
                </a:srgbClr>
              </a:outerShdw>
            </a:effectLst>
            <a:latin typeface="Myriad Pro Cond" panose="020B0506030403020204" pitchFamily="34" charset="0"/>
          </a:endParaRPr>
        </a:p>
        <a:p>
          <a:pPr>
            <a:spcAft>
              <a:spcPts val="0"/>
            </a:spcAft>
          </a:pPr>
          <a:r>
            <a:rPr lang="ru-RU" sz="1600" b="1" dirty="0" err="1" smtClean="0">
              <a:solidFill>
                <a:srgbClr val="002060"/>
              </a:solidFill>
              <a:effectLst>
                <a:outerShdw blurRad="38100" dist="38100" dir="2700000" algn="tl">
                  <a:srgbClr val="000000">
                    <a:alpha val="43137"/>
                  </a:srgbClr>
                </a:outerShdw>
              </a:effectLst>
              <a:latin typeface="Myriad Pro Cond" panose="020B0506030403020204" pitchFamily="34" charset="0"/>
            </a:rPr>
            <a:t>ность</a:t>
          </a:r>
          <a:r>
            <a:rPr lang="ru-RU" sz="1600" b="1" dirty="0" smtClean="0">
              <a:solidFill>
                <a:srgbClr val="002060"/>
              </a:solidFill>
              <a:effectLst>
                <a:outerShdw blurRad="38100" dist="38100" dir="2700000" algn="tl">
                  <a:srgbClr val="000000">
                    <a:alpha val="43137"/>
                  </a:srgbClr>
                </a:outerShdw>
              </a:effectLst>
              <a:latin typeface="Myriad Pro Cond" panose="020B0506030403020204" pitchFamily="34" charset="0"/>
            </a:rPr>
            <a:t> обучения по программе </a:t>
          </a:r>
          <a:endParaRPr lang="ru-RU" sz="1600" b="1" dirty="0">
            <a:solidFill>
              <a:srgbClr val="002060"/>
            </a:solidFill>
            <a:effectLst>
              <a:outerShdw blurRad="38100" dist="38100" dir="2700000" algn="tl">
                <a:srgbClr val="000000">
                  <a:alpha val="43137"/>
                </a:srgbClr>
              </a:outerShdw>
            </a:effectLst>
            <a:latin typeface="Myriad Pro Cond" panose="020B0506030403020204" pitchFamily="34" charset="0"/>
          </a:endParaRPr>
        </a:p>
      </dgm:t>
    </dgm:pt>
    <dgm:pt modelId="{B3043F2B-1120-444B-81FA-D352C190644E}" type="parTrans" cxnId="{435311C4-0ACD-48CC-8239-A18D01E18234}">
      <dgm:prSet/>
      <dgm:spPr/>
      <dgm:t>
        <a:bodyPr/>
        <a:lstStyle/>
        <a:p>
          <a:endParaRPr lang="ru-RU" sz="1600" b="1">
            <a:solidFill>
              <a:srgbClr val="002060"/>
            </a:solidFill>
            <a:effectLst>
              <a:outerShdw blurRad="38100" dist="38100" dir="2700000" algn="tl">
                <a:srgbClr val="000000">
                  <a:alpha val="43137"/>
                </a:srgbClr>
              </a:outerShdw>
            </a:effectLst>
            <a:latin typeface="Myriad Pro Cond" panose="020B0506030403020204" pitchFamily="34" charset="0"/>
          </a:endParaRPr>
        </a:p>
      </dgm:t>
    </dgm:pt>
    <dgm:pt modelId="{07F570A0-CDD1-4884-9014-9505E0DE7947}" type="sibTrans" cxnId="{435311C4-0ACD-48CC-8239-A18D01E18234}">
      <dgm:prSet/>
      <dgm:spPr/>
      <dgm:t>
        <a:bodyPr/>
        <a:lstStyle/>
        <a:p>
          <a:endParaRPr lang="ru-RU" sz="1600" b="1">
            <a:solidFill>
              <a:srgbClr val="002060"/>
            </a:solidFill>
            <a:effectLst>
              <a:outerShdw blurRad="38100" dist="38100" dir="2700000" algn="tl">
                <a:srgbClr val="000000">
                  <a:alpha val="43137"/>
                </a:srgbClr>
              </a:outerShdw>
            </a:effectLst>
            <a:latin typeface="Myriad Pro Cond" panose="020B0506030403020204" pitchFamily="34" charset="0"/>
          </a:endParaRPr>
        </a:p>
      </dgm:t>
    </dgm:pt>
    <dgm:pt modelId="{132C3EE4-AE2B-466C-AA91-19ECF430050C}">
      <dgm:prSet phldrT="[Текст]" custT="1"/>
      <dgm:spPr>
        <a:noFill/>
      </dgm:spPr>
      <dgm:t>
        <a:bodyPr/>
        <a:lstStyle/>
        <a:p>
          <a:r>
            <a:rPr lang="ru-RU" sz="1600" b="1" dirty="0" smtClean="0">
              <a:solidFill>
                <a:srgbClr val="002060"/>
              </a:solidFill>
              <a:effectLst>
                <a:outerShdw blurRad="38100" dist="38100" dir="2700000" algn="tl">
                  <a:srgbClr val="000000">
                    <a:alpha val="43137"/>
                  </a:srgbClr>
                </a:outerShdw>
              </a:effectLst>
              <a:latin typeface="Myriad Pro Cond" panose="020B0506030403020204" pitchFamily="34" charset="0"/>
            </a:rPr>
            <a:t>кол-во учебных недель, дней, часов</a:t>
          </a:r>
          <a:endParaRPr lang="ru-RU" sz="1600" b="1" dirty="0">
            <a:solidFill>
              <a:srgbClr val="002060"/>
            </a:solidFill>
            <a:effectLst>
              <a:outerShdw blurRad="38100" dist="38100" dir="2700000" algn="tl">
                <a:srgbClr val="000000">
                  <a:alpha val="43137"/>
                </a:srgbClr>
              </a:outerShdw>
            </a:effectLst>
            <a:latin typeface="Myriad Pro Cond" panose="020B0506030403020204" pitchFamily="34" charset="0"/>
          </a:endParaRPr>
        </a:p>
      </dgm:t>
    </dgm:pt>
    <dgm:pt modelId="{28209A93-079C-42B0-B18C-21505C2FF23F}" type="parTrans" cxnId="{182628DA-A1F8-4152-BB77-BBCCC06856D5}">
      <dgm:prSet/>
      <dgm:spPr/>
      <dgm:t>
        <a:bodyPr/>
        <a:lstStyle/>
        <a:p>
          <a:endParaRPr lang="ru-RU" sz="1600" b="1">
            <a:solidFill>
              <a:srgbClr val="002060"/>
            </a:solidFill>
            <a:effectLst>
              <a:outerShdw blurRad="38100" dist="38100" dir="2700000" algn="tl">
                <a:srgbClr val="000000">
                  <a:alpha val="43137"/>
                </a:srgbClr>
              </a:outerShdw>
            </a:effectLst>
            <a:latin typeface="Myriad Pro Cond" panose="020B0506030403020204" pitchFamily="34" charset="0"/>
          </a:endParaRPr>
        </a:p>
      </dgm:t>
    </dgm:pt>
    <dgm:pt modelId="{3E3523D8-0761-4013-A70A-5B91D59062BC}" type="sibTrans" cxnId="{182628DA-A1F8-4152-BB77-BBCCC06856D5}">
      <dgm:prSet/>
      <dgm:spPr/>
      <dgm:t>
        <a:bodyPr/>
        <a:lstStyle/>
        <a:p>
          <a:endParaRPr lang="ru-RU" sz="1600" b="1">
            <a:solidFill>
              <a:srgbClr val="002060"/>
            </a:solidFill>
            <a:effectLst>
              <a:outerShdw blurRad="38100" dist="38100" dir="2700000" algn="tl">
                <a:srgbClr val="000000">
                  <a:alpha val="43137"/>
                </a:srgbClr>
              </a:outerShdw>
            </a:effectLst>
            <a:latin typeface="Myriad Pro Cond" panose="020B0506030403020204" pitchFamily="34" charset="0"/>
          </a:endParaRPr>
        </a:p>
      </dgm:t>
    </dgm:pt>
    <dgm:pt modelId="{42A33B2E-B5FC-4BD7-B098-7AC52D51D680}">
      <dgm:prSet phldrT="[Текст]" custT="1"/>
      <dgm:spPr>
        <a:noFill/>
      </dgm:spPr>
      <dgm:t>
        <a:bodyPr/>
        <a:lstStyle/>
        <a:p>
          <a:pPr>
            <a:spcAft>
              <a:spcPts val="0"/>
            </a:spcAft>
          </a:pPr>
          <a:r>
            <a:rPr lang="ru-RU" sz="1600" b="1" dirty="0" smtClean="0">
              <a:solidFill>
                <a:srgbClr val="002060"/>
              </a:solidFill>
              <a:effectLst>
                <a:outerShdw blurRad="38100" dist="38100" dir="2700000" algn="tl">
                  <a:srgbClr val="000000">
                    <a:alpha val="43137"/>
                  </a:srgbClr>
                </a:outerShdw>
              </a:effectLst>
              <a:latin typeface="Myriad Pro Cond" panose="020B0506030403020204" pitchFamily="34" charset="0"/>
            </a:rPr>
            <a:t>сроки, режим занятий, их периодичность и </a:t>
          </a:r>
          <a:r>
            <a:rPr lang="ru-RU" sz="1600" b="1" dirty="0" err="1" smtClean="0">
              <a:solidFill>
                <a:srgbClr val="002060"/>
              </a:solidFill>
              <a:effectLst>
                <a:outerShdw blurRad="38100" dist="38100" dir="2700000" algn="tl">
                  <a:srgbClr val="000000">
                    <a:alpha val="43137"/>
                  </a:srgbClr>
                </a:outerShdw>
              </a:effectLst>
              <a:latin typeface="Myriad Pro Cond" panose="020B0506030403020204" pitchFamily="34" charset="0"/>
            </a:rPr>
            <a:t>продолжитель</a:t>
          </a:r>
          <a:endParaRPr lang="ru-RU" sz="1600" b="1" dirty="0" smtClean="0">
            <a:solidFill>
              <a:srgbClr val="002060"/>
            </a:solidFill>
            <a:effectLst>
              <a:outerShdw blurRad="38100" dist="38100" dir="2700000" algn="tl">
                <a:srgbClr val="000000">
                  <a:alpha val="43137"/>
                </a:srgbClr>
              </a:outerShdw>
            </a:effectLst>
            <a:latin typeface="Myriad Pro Cond" panose="020B0506030403020204" pitchFamily="34" charset="0"/>
          </a:endParaRPr>
        </a:p>
        <a:p>
          <a:pPr>
            <a:spcAft>
              <a:spcPts val="0"/>
            </a:spcAft>
          </a:pPr>
          <a:r>
            <a:rPr lang="ru-RU" sz="1600" b="1" dirty="0" err="1" smtClean="0">
              <a:solidFill>
                <a:srgbClr val="002060"/>
              </a:solidFill>
              <a:effectLst>
                <a:outerShdw blurRad="38100" dist="38100" dir="2700000" algn="tl">
                  <a:srgbClr val="000000">
                    <a:alpha val="43137"/>
                  </a:srgbClr>
                </a:outerShdw>
              </a:effectLst>
              <a:latin typeface="Myriad Pro Cond" panose="020B0506030403020204" pitchFamily="34" charset="0"/>
            </a:rPr>
            <a:t>ность</a:t>
          </a:r>
          <a:r>
            <a:rPr lang="ru-RU" sz="1600" b="1" dirty="0" smtClean="0">
              <a:solidFill>
                <a:srgbClr val="002060"/>
              </a:solidFill>
              <a:effectLst>
                <a:outerShdw blurRad="38100" dist="38100" dir="2700000" algn="tl">
                  <a:srgbClr val="000000">
                    <a:alpha val="43137"/>
                  </a:srgbClr>
                </a:outerShdw>
              </a:effectLst>
              <a:latin typeface="Myriad Pro Cond" panose="020B0506030403020204" pitchFamily="34" charset="0"/>
            </a:rPr>
            <a:t> </a:t>
          </a:r>
          <a:endParaRPr lang="ru-RU" sz="1600" b="1" dirty="0">
            <a:solidFill>
              <a:srgbClr val="002060"/>
            </a:solidFill>
            <a:effectLst>
              <a:outerShdw blurRad="38100" dist="38100" dir="2700000" algn="tl">
                <a:srgbClr val="000000">
                  <a:alpha val="43137"/>
                </a:srgbClr>
              </a:outerShdw>
            </a:effectLst>
            <a:latin typeface="Myriad Pro Cond" panose="020B0506030403020204" pitchFamily="34" charset="0"/>
          </a:endParaRPr>
        </a:p>
      </dgm:t>
    </dgm:pt>
    <dgm:pt modelId="{544524F3-3C04-4A8E-9BCC-BD4CE5296C15}" type="parTrans" cxnId="{32F86EA8-9541-47AD-B93C-D61F7C997F0E}">
      <dgm:prSet/>
      <dgm:spPr/>
      <dgm:t>
        <a:bodyPr/>
        <a:lstStyle/>
        <a:p>
          <a:endParaRPr lang="ru-RU" sz="1600" b="1">
            <a:solidFill>
              <a:srgbClr val="002060"/>
            </a:solidFill>
            <a:effectLst>
              <a:outerShdw blurRad="38100" dist="38100" dir="2700000" algn="tl">
                <a:srgbClr val="000000">
                  <a:alpha val="43137"/>
                </a:srgbClr>
              </a:outerShdw>
            </a:effectLst>
            <a:latin typeface="Myriad Pro Cond" panose="020B0506030403020204" pitchFamily="34" charset="0"/>
          </a:endParaRPr>
        </a:p>
      </dgm:t>
    </dgm:pt>
    <dgm:pt modelId="{317FAF96-AB55-4B16-85E6-6956901A7991}" type="sibTrans" cxnId="{32F86EA8-9541-47AD-B93C-D61F7C997F0E}">
      <dgm:prSet/>
      <dgm:spPr/>
      <dgm:t>
        <a:bodyPr/>
        <a:lstStyle/>
        <a:p>
          <a:endParaRPr lang="ru-RU" sz="1600" b="1">
            <a:solidFill>
              <a:srgbClr val="002060"/>
            </a:solidFill>
            <a:effectLst>
              <a:outerShdw blurRad="38100" dist="38100" dir="2700000" algn="tl">
                <a:srgbClr val="000000">
                  <a:alpha val="43137"/>
                </a:srgbClr>
              </a:outerShdw>
            </a:effectLst>
            <a:latin typeface="Myriad Pro Cond" panose="020B0506030403020204" pitchFamily="34" charset="0"/>
          </a:endParaRPr>
        </a:p>
      </dgm:t>
    </dgm:pt>
    <dgm:pt modelId="{B2FE120E-C48E-4803-BFF4-07942E673FBA}">
      <dgm:prSet custT="1"/>
      <dgm:spPr>
        <a:noFill/>
      </dgm:spPr>
      <dgm:t>
        <a:bodyPr/>
        <a:lstStyle/>
        <a:p>
          <a:r>
            <a:rPr lang="ru-RU" sz="1600" b="1" dirty="0" smtClean="0">
              <a:solidFill>
                <a:srgbClr val="002060"/>
              </a:solidFill>
              <a:effectLst>
                <a:outerShdw blurRad="38100" dist="38100" dir="2700000" algn="tl">
                  <a:srgbClr val="000000">
                    <a:alpha val="43137"/>
                  </a:srgbClr>
                </a:outerShdw>
              </a:effectLst>
              <a:latin typeface="Myriad Pro Cond" panose="020B0506030403020204" pitchFamily="34" charset="0"/>
            </a:rPr>
            <a:t>последовательность </a:t>
          </a:r>
          <a:r>
            <a:rPr lang="ru-RU" sz="1600" b="1" dirty="0" err="1" smtClean="0">
              <a:solidFill>
                <a:srgbClr val="002060"/>
              </a:solidFill>
              <a:effectLst>
                <a:outerShdw blurRad="38100" dist="38100" dir="2700000" algn="tl">
                  <a:srgbClr val="000000">
                    <a:alpha val="43137"/>
                  </a:srgbClr>
                </a:outerShdw>
              </a:effectLst>
              <a:latin typeface="Myriad Pro Cond" panose="020B0506030403020204" pitchFamily="34" charset="0"/>
            </a:rPr>
            <a:t>прохожде</a:t>
          </a:r>
          <a:r>
            <a:rPr lang="ru-RU" sz="1600" b="1" dirty="0" smtClean="0">
              <a:solidFill>
                <a:srgbClr val="002060"/>
              </a:solidFill>
              <a:effectLst>
                <a:outerShdw blurRad="38100" dist="38100" dir="2700000" algn="tl">
                  <a:srgbClr val="000000">
                    <a:alpha val="43137"/>
                  </a:srgbClr>
                </a:outerShdw>
              </a:effectLst>
              <a:latin typeface="Myriad Pro Cond" panose="020B0506030403020204" pitchFamily="34" charset="0"/>
            </a:rPr>
            <a:t> </a:t>
          </a:r>
          <a:r>
            <a:rPr lang="ru-RU" sz="1600" b="1" dirty="0" err="1" smtClean="0">
              <a:solidFill>
                <a:srgbClr val="002060"/>
              </a:solidFill>
              <a:effectLst>
                <a:outerShdw blurRad="38100" dist="38100" dir="2700000" algn="tl">
                  <a:srgbClr val="000000">
                    <a:alpha val="43137"/>
                  </a:srgbClr>
                </a:outerShdw>
              </a:effectLst>
              <a:latin typeface="Myriad Pro Cond" panose="020B0506030403020204" pitchFamily="34" charset="0"/>
            </a:rPr>
            <a:t>ния</a:t>
          </a:r>
          <a:r>
            <a:rPr lang="ru-RU" sz="1600" b="1" dirty="0" smtClean="0">
              <a:solidFill>
                <a:srgbClr val="002060"/>
              </a:solidFill>
              <a:effectLst>
                <a:outerShdw blurRad="38100" dist="38100" dir="2700000" algn="tl">
                  <a:srgbClr val="000000">
                    <a:alpha val="43137"/>
                  </a:srgbClr>
                </a:outerShdw>
              </a:effectLst>
              <a:latin typeface="Myriad Pro Cond" panose="020B0506030403020204" pitchFamily="34" charset="0"/>
            </a:rPr>
            <a:t> модулей </a:t>
          </a:r>
          <a:endParaRPr lang="ru-RU" sz="1600" b="1" dirty="0">
            <a:solidFill>
              <a:srgbClr val="002060"/>
            </a:solidFill>
            <a:effectLst>
              <a:outerShdw blurRad="38100" dist="38100" dir="2700000" algn="tl">
                <a:srgbClr val="000000">
                  <a:alpha val="43137"/>
                </a:srgbClr>
              </a:outerShdw>
            </a:effectLst>
            <a:latin typeface="Myriad Pro Cond" panose="020B0506030403020204" pitchFamily="34" charset="0"/>
          </a:endParaRPr>
        </a:p>
      </dgm:t>
    </dgm:pt>
    <dgm:pt modelId="{EFD2D11B-8783-4E9A-8627-BAB18D3FFBB4}" type="parTrans" cxnId="{19A140B9-7DA0-4E08-AFFF-AB95DAB63D81}">
      <dgm:prSet/>
      <dgm:spPr/>
      <dgm:t>
        <a:bodyPr/>
        <a:lstStyle/>
        <a:p>
          <a:endParaRPr lang="ru-RU" sz="1600" b="1">
            <a:solidFill>
              <a:srgbClr val="002060"/>
            </a:solidFill>
            <a:effectLst>
              <a:outerShdw blurRad="38100" dist="38100" dir="2700000" algn="tl">
                <a:srgbClr val="000000">
                  <a:alpha val="43137"/>
                </a:srgbClr>
              </a:outerShdw>
            </a:effectLst>
            <a:latin typeface="Myriad Pro Cond" panose="020B0506030403020204" pitchFamily="34" charset="0"/>
          </a:endParaRPr>
        </a:p>
      </dgm:t>
    </dgm:pt>
    <dgm:pt modelId="{563D2B89-FE25-494C-8D3F-DF39872FD76B}" type="sibTrans" cxnId="{19A140B9-7DA0-4E08-AFFF-AB95DAB63D81}">
      <dgm:prSet/>
      <dgm:spPr/>
      <dgm:t>
        <a:bodyPr/>
        <a:lstStyle/>
        <a:p>
          <a:endParaRPr lang="ru-RU" sz="1600" b="1">
            <a:solidFill>
              <a:srgbClr val="002060"/>
            </a:solidFill>
            <a:effectLst>
              <a:outerShdw blurRad="38100" dist="38100" dir="2700000" algn="tl">
                <a:srgbClr val="000000">
                  <a:alpha val="43137"/>
                </a:srgbClr>
              </a:outerShdw>
            </a:effectLst>
            <a:latin typeface="Myriad Pro Cond" panose="020B0506030403020204" pitchFamily="34" charset="0"/>
          </a:endParaRPr>
        </a:p>
      </dgm:t>
    </dgm:pt>
    <dgm:pt modelId="{2A77C936-E5E3-4AD0-B6D4-86BF3D7A7BCB}">
      <dgm:prSet custT="1"/>
      <dgm:spPr>
        <a:noFill/>
      </dgm:spPr>
      <dgm:t>
        <a:bodyPr/>
        <a:lstStyle/>
        <a:p>
          <a:pPr>
            <a:spcAft>
              <a:spcPts val="0"/>
            </a:spcAft>
          </a:pPr>
          <a:r>
            <a:rPr lang="ru-RU" sz="1600" b="1" dirty="0" smtClean="0">
              <a:solidFill>
                <a:srgbClr val="002060"/>
              </a:solidFill>
              <a:effectLst>
                <a:outerShdw blurRad="38100" dist="38100" dir="2700000" algn="tl">
                  <a:srgbClr val="000000">
                    <a:alpha val="43137"/>
                  </a:srgbClr>
                </a:outerShdw>
              </a:effectLst>
              <a:latin typeface="Myriad Pro Cond" panose="020B0506030403020204" pitchFamily="34" charset="0"/>
            </a:rPr>
            <a:t>даты начала и окончания </a:t>
          </a:r>
        </a:p>
        <a:p>
          <a:pPr>
            <a:spcAft>
              <a:spcPts val="0"/>
            </a:spcAft>
          </a:pPr>
          <a:r>
            <a:rPr lang="ru-RU" sz="1600" b="1" dirty="0" smtClean="0">
              <a:solidFill>
                <a:srgbClr val="002060"/>
              </a:solidFill>
              <a:effectLst>
                <a:outerShdw blurRad="38100" dist="38100" dir="2700000" algn="tl">
                  <a:srgbClr val="000000">
                    <a:alpha val="43137"/>
                  </a:srgbClr>
                </a:outerShdw>
              </a:effectLst>
              <a:latin typeface="Myriad Pro Cond" panose="020B0506030403020204" pitchFamily="34" charset="0"/>
            </a:rPr>
            <a:t>учебных лет </a:t>
          </a:r>
        </a:p>
        <a:p>
          <a:pPr>
            <a:spcAft>
              <a:spcPts val="0"/>
            </a:spcAft>
          </a:pPr>
          <a:r>
            <a:rPr lang="ru-RU" sz="1600" b="1" dirty="0" smtClean="0">
              <a:solidFill>
                <a:srgbClr val="002060"/>
              </a:solidFill>
              <a:effectLst>
                <a:outerShdw blurRad="38100" dist="38100" dir="2700000" algn="tl">
                  <a:srgbClr val="000000">
                    <a:alpha val="43137"/>
                  </a:srgbClr>
                </a:outerShdw>
              </a:effectLst>
              <a:latin typeface="Myriad Pro Cond" panose="020B0506030403020204" pitchFamily="34" charset="0"/>
            </a:rPr>
            <a:t>(периодов)</a:t>
          </a:r>
          <a:endParaRPr lang="ru-RU" sz="1600" b="1" dirty="0">
            <a:solidFill>
              <a:srgbClr val="002060"/>
            </a:solidFill>
            <a:effectLst>
              <a:outerShdw blurRad="38100" dist="38100" dir="2700000" algn="tl">
                <a:srgbClr val="000000">
                  <a:alpha val="43137"/>
                </a:srgbClr>
              </a:outerShdw>
            </a:effectLst>
            <a:latin typeface="Myriad Pro Cond" panose="020B0506030403020204" pitchFamily="34" charset="0"/>
          </a:endParaRPr>
        </a:p>
      </dgm:t>
    </dgm:pt>
    <dgm:pt modelId="{2FBCCAAC-DE66-43AA-80BE-DE32C233F9DD}" type="parTrans" cxnId="{6BF24E8F-F290-47A1-91D9-A267E371895E}">
      <dgm:prSet/>
      <dgm:spPr/>
      <dgm:t>
        <a:bodyPr/>
        <a:lstStyle/>
        <a:p>
          <a:endParaRPr lang="ru-RU" b="1"/>
        </a:p>
      </dgm:t>
    </dgm:pt>
    <dgm:pt modelId="{45A80787-A6ED-4D34-92EF-EDB7E9FF53C7}" type="sibTrans" cxnId="{6BF24E8F-F290-47A1-91D9-A267E371895E}">
      <dgm:prSet/>
      <dgm:spPr/>
      <dgm:t>
        <a:bodyPr/>
        <a:lstStyle/>
        <a:p>
          <a:endParaRPr lang="ru-RU" b="1"/>
        </a:p>
      </dgm:t>
    </dgm:pt>
    <dgm:pt modelId="{DE067204-13C8-4D0A-AF65-6AA1A2FE13C7}">
      <dgm:prSet custT="1"/>
      <dgm:spPr>
        <a:noFill/>
      </dgm:spPr>
      <dgm:t>
        <a:bodyPr lIns="10800" anchor="ctr" anchorCtr="1"/>
        <a:lstStyle/>
        <a:p>
          <a:r>
            <a:rPr lang="ru-RU" sz="1600" b="1" dirty="0" smtClean="0">
              <a:solidFill>
                <a:srgbClr val="002060"/>
              </a:solidFill>
              <a:effectLst>
                <a:outerShdw blurRad="38100" dist="38100" dir="2700000" algn="tl">
                  <a:srgbClr val="000000">
                    <a:alpha val="43137"/>
                  </a:srgbClr>
                </a:outerShdw>
              </a:effectLst>
              <a:latin typeface="Myriad Pro Cond" panose="020B0506030403020204" pitchFamily="34" charset="0"/>
            </a:rPr>
            <a:t>сроки проведения аттестации</a:t>
          </a:r>
          <a:endParaRPr lang="ru-RU" sz="1600" b="1" dirty="0">
            <a:solidFill>
              <a:srgbClr val="002060"/>
            </a:solidFill>
            <a:effectLst>
              <a:outerShdw blurRad="38100" dist="38100" dir="2700000" algn="tl">
                <a:srgbClr val="000000">
                  <a:alpha val="43137"/>
                </a:srgbClr>
              </a:outerShdw>
            </a:effectLst>
            <a:latin typeface="Myriad Pro Cond" panose="020B0506030403020204" pitchFamily="34" charset="0"/>
          </a:endParaRPr>
        </a:p>
      </dgm:t>
    </dgm:pt>
    <dgm:pt modelId="{F1B99F0F-966C-46DD-AF4C-BFC44C5ABD3F}" type="parTrans" cxnId="{A949987E-674E-4788-9F02-F4CDFDE7DCF3}">
      <dgm:prSet/>
      <dgm:spPr/>
      <dgm:t>
        <a:bodyPr/>
        <a:lstStyle/>
        <a:p>
          <a:endParaRPr lang="ru-RU"/>
        </a:p>
      </dgm:t>
    </dgm:pt>
    <dgm:pt modelId="{C9EEDF9C-441A-43D9-A4C6-625D52BF2746}" type="sibTrans" cxnId="{A949987E-674E-4788-9F02-F4CDFDE7DCF3}">
      <dgm:prSet/>
      <dgm:spPr/>
      <dgm:t>
        <a:bodyPr/>
        <a:lstStyle/>
        <a:p>
          <a:endParaRPr lang="ru-RU"/>
        </a:p>
      </dgm:t>
    </dgm:pt>
    <dgm:pt modelId="{5AFE9548-FC35-43DD-9777-3508E81F1A8F}">
      <dgm:prSet custT="1"/>
      <dgm:spPr>
        <a:noFill/>
      </dgm:spPr>
      <dgm:t>
        <a:bodyPr/>
        <a:lstStyle/>
        <a:p>
          <a:pPr>
            <a:spcAft>
              <a:spcPts val="0"/>
            </a:spcAft>
          </a:pPr>
          <a:r>
            <a:rPr lang="ru-RU" sz="1600" b="1" dirty="0" smtClean="0">
              <a:solidFill>
                <a:srgbClr val="002060"/>
              </a:solidFill>
              <a:effectLst>
                <a:outerShdw blurRad="38100" dist="38100" dir="2700000" algn="tl">
                  <a:srgbClr val="000000">
                    <a:alpha val="43137"/>
                  </a:srgbClr>
                </a:outerShdw>
              </a:effectLst>
              <a:latin typeface="Myriad Pro Cond" panose="020B0506030403020204" pitchFamily="34" charset="0"/>
            </a:rPr>
            <a:t>даты начала и окончания </a:t>
          </a:r>
        </a:p>
        <a:p>
          <a:pPr>
            <a:spcAft>
              <a:spcPts val="0"/>
            </a:spcAft>
          </a:pPr>
          <a:r>
            <a:rPr lang="ru-RU" sz="1600" b="1" dirty="0" smtClean="0">
              <a:solidFill>
                <a:srgbClr val="002060"/>
              </a:solidFill>
              <a:effectLst>
                <a:outerShdw blurRad="38100" dist="38100" dir="2700000" algn="tl">
                  <a:srgbClr val="000000">
                    <a:alpha val="43137"/>
                  </a:srgbClr>
                </a:outerShdw>
              </a:effectLst>
              <a:latin typeface="Myriad Pro Cond" panose="020B0506030403020204" pitchFamily="34" charset="0"/>
            </a:rPr>
            <a:t>каникул, праздничные (нерабочие) дни</a:t>
          </a:r>
          <a:endParaRPr lang="ru-RU" sz="1600" b="1" dirty="0">
            <a:solidFill>
              <a:srgbClr val="002060"/>
            </a:solidFill>
            <a:effectLst>
              <a:outerShdw blurRad="38100" dist="38100" dir="2700000" algn="tl">
                <a:srgbClr val="000000">
                  <a:alpha val="43137"/>
                </a:srgbClr>
              </a:outerShdw>
            </a:effectLst>
            <a:latin typeface="Myriad Pro Cond" panose="020B0506030403020204" pitchFamily="34" charset="0"/>
          </a:endParaRPr>
        </a:p>
      </dgm:t>
    </dgm:pt>
    <dgm:pt modelId="{7801A06B-EC0A-4889-B445-311372FC5287}" type="parTrans" cxnId="{F8025A5D-0A15-45D2-9C88-80FFC802BAE6}">
      <dgm:prSet/>
      <dgm:spPr/>
      <dgm:t>
        <a:bodyPr/>
        <a:lstStyle/>
        <a:p>
          <a:endParaRPr lang="ru-RU"/>
        </a:p>
      </dgm:t>
    </dgm:pt>
    <dgm:pt modelId="{5A289BD9-2D5D-4049-BAD0-0EE76066BD2E}" type="sibTrans" cxnId="{F8025A5D-0A15-45D2-9C88-80FFC802BAE6}">
      <dgm:prSet/>
      <dgm:spPr/>
      <dgm:t>
        <a:bodyPr/>
        <a:lstStyle/>
        <a:p>
          <a:endParaRPr lang="ru-RU"/>
        </a:p>
      </dgm:t>
    </dgm:pt>
    <dgm:pt modelId="{52FF3DA6-FB8C-4E58-9621-2C0A4D3E3DE0}" type="pres">
      <dgm:prSet presAssocID="{257EBFD8-E302-41C8-B366-A8EBEEF3EE8F}" presName="hierChild1" presStyleCnt="0">
        <dgm:presLayoutVars>
          <dgm:orgChart val="1"/>
          <dgm:chPref val="1"/>
          <dgm:dir/>
          <dgm:animOne val="branch"/>
          <dgm:animLvl val="lvl"/>
          <dgm:resizeHandles/>
        </dgm:presLayoutVars>
      </dgm:prSet>
      <dgm:spPr/>
      <dgm:t>
        <a:bodyPr/>
        <a:lstStyle/>
        <a:p>
          <a:endParaRPr lang="ru-RU"/>
        </a:p>
      </dgm:t>
    </dgm:pt>
    <dgm:pt modelId="{311F4608-7D9F-445B-BAC5-DDAD8BA60424}" type="pres">
      <dgm:prSet presAssocID="{C0455418-E537-4385-94E7-F43B8F67FE19}" presName="hierRoot1" presStyleCnt="0">
        <dgm:presLayoutVars>
          <dgm:hierBranch val="init"/>
        </dgm:presLayoutVars>
      </dgm:prSet>
      <dgm:spPr/>
    </dgm:pt>
    <dgm:pt modelId="{F3C26B7E-702D-458B-8F59-B0484741B42E}" type="pres">
      <dgm:prSet presAssocID="{C0455418-E537-4385-94E7-F43B8F67FE19}" presName="rootComposite1" presStyleCnt="0"/>
      <dgm:spPr/>
    </dgm:pt>
    <dgm:pt modelId="{C7D1C062-A9F5-4281-A802-8D8B0BA451AC}" type="pres">
      <dgm:prSet presAssocID="{C0455418-E537-4385-94E7-F43B8F67FE19}" presName="rootText1" presStyleLbl="node0" presStyleIdx="0" presStyleCnt="1" custScaleX="343960" custScaleY="175397">
        <dgm:presLayoutVars>
          <dgm:chPref val="3"/>
        </dgm:presLayoutVars>
      </dgm:prSet>
      <dgm:spPr/>
      <dgm:t>
        <a:bodyPr/>
        <a:lstStyle/>
        <a:p>
          <a:endParaRPr lang="ru-RU"/>
        </a:p>
      </dgm:t>
    </dgm:pt>
    <dgm:pt modelId="{FD90B9C2-09E0-43E8-9930-F74D5782C0DB}" type="pres">
      <dgm:prSet presAssocID="{C0455418-E537-4385-94E7-F43B8F67FE19}" presName="rootConnector1" presStyleLbl="node1" presStyleIdx="0" presStyleCnt="0"/>
      <dgm:spPr/>
      <dgm:t>
        <a:bodyPr/>
        <a:lstStyle/>
        <a:p>
          <a:endParaRPr lang="ru-RU"/>
        </a:p>
      </dgm:t>
    </dgm:pt>
    <dgm:pt modelId="{9001A7CD-8122-4586-9205-CA342126D6B8}" type="pres">
      <dgm:prSet presAssocID="{C0455418-E537-4385-94E7-F43B8F67FE19}" presName="hierChild2" presStyleCnt="0"/>
      <dgm:spPr/>
    </dgm:pt>
    <dgm:pt modelId="{EBDF56E5-35F5-4CFC-97FE-A721C557481C}" type="pres">
      <dgm:prSet presAssocID="{2FBCCAAC-DE66-43AA-80BE-DE32C233F9DD}" presName="Name37" presStyleLbl="parChTrans1D2" presStyleIdx="0" presStyleCnt="7"/>
      <dgm:spPr/>
      <dgm:t>
        <a:bodyPr/>
        <a:lstStyle/>
        <a:p>
          <a:endParaRPr lang="ru-RU"/>
        </a:p>
      </dgm:t>
    </dgm:pt>
    <dgm:pt modelId="{0CEE15DA-20B5-4B6E-951F-DEBB492BD5DF}" type="pres">
      <dgm:prSet presAssocID="{2A77C936-E5E3-4AD0-B6D4-86BF3D7A7BCB}" presName="hierRoot2" presStyleCnt="0">
        <dgm:presLayoutVars>
          <dgm:hierBranch val="init"/>
        </dgm:presLayoutVars>
      </dgm:prSet>
      <dgm:spPr/>
    </dgm:pt>
    <dgm:pt modelId="{3896DAE9-DB3E-4DB1-B5BB-6D71CC390C71}" type="pres">
      <dgm:prSet presAssocID="{2A77C936-E5E3-4AD0-B6D4-86BF3D7A7BCB}" presName="rootComposite" presStyleCnt="0"/>
      <dgm:spPr/>
    </dgm:pt>
    <dgm:pt modelId="{CA29B48E-C881-4195-8399-02815673BCE5}" type="pres">
      <dgm:prSet presAssocID="{2A77C936-E5E3-4AD0-B6D4-86BF3D7A7BCB}" presName="rootText" presStyleLbl="node2" presStyleIdx="0" presStyleCnt="7" custScaleX="132885" custScaleY="206589">
        <dgm:presLayoutVars>
          <dgm:chPref val="3"/>
        </dgm:presLayoutVars>
      </dgm:prSet>
      <dgm:spPr/>
      <dgm:t>
        <a:bodyPr/>
        <a:lstStyle/>
        <a:p>
          <a:endParaRPr lang="ru-RU"/>
        </a:p>
      </dgm:t>
    </dgm:pt>
    <dgm:pt modelId="{7D1426A0-5DC8-4D59-88E3-9A5D6870F6DF}" type="pres">
      <dgm:prSet presAssocID="{2A77C936-E5E3-4AD0-B6D4-86BF3D7A7BCB}" presName="rootConnector" presStyleLbl="node2" presStyleIdx="0" presStyleCnt="7"/>
      <dgm:spPr/>
      <dgm:t>
        <a:bodyPr/>
        <a:lstStyle/>
        <a:p>
          <a:endParaRPr lang="ru-RU"/>
        </a:p>
      </dgm:t>
    </dgm:pt>
    <dgm:pt modelId="{62A60574-EB21-47C8-BEF6-9A94EA5335DC}" type="pres">
      <dgm:prSet presAssocID="{2A77C936-E5E3-4AD0-B6D4-86BF3D7A7BCB}" presName="hierChild4" presStyleCnt="0"/>
      <dgm:spPr/>
    </dgm:pt>
    <dgm:pt modelId="{578A4370-F256-4FDF-9361-5620CEC645A4}" type="pres">
      <dgm:prSet presAssocID="{2A77C936-E5E3-4AD0-B6D4-86BF3D7A7BCB}" presName="hierChild5" presStyleCnt="0"/>
      <dgm:spPr/>
    </dgm:pt>
    <dgm:pt modelId="{45A7C569-E8DF-4C91-B22B-A34ABB4358B2}" type="pres">
      <dgm:prSet presAssocID="{B3043F2B-1120-444B-81FA-D352C190644E}" presName="Name37" presStyleLbl="parChTrans1D2" presStyleIdx="1" presStyleCnt="7"/>
      <dgm:spPr/>
      <dgm:t>
        <a:bodyPr/>
        <a:lstStyle/>
        <a:p>
          <a:endParaRPr lang="ru-RU"/>
        </a:p>
      </dgm:t>
    </dgm:pt>
    <dgm:pt modelId="{592600AD-2660-48E0-BFE7-27D8E0559EEB}" type="pres">
      <dgm:prSet presAssocID="{C6D33B27-08F8-4F83-8405-4EF4DD941AE3}" presName="hierRoot2" presStyleCnt="0">
        <dgm:presLayoutVars>
          <dgm:hierBranch val="init"/>
        </dgm:presLayoutVars>
      </dgm:prSet>
      <dgm:spPr/>
    </dgm:pt>
    <dgm:pt modelId="{880055BB-999F-4D21-9C50-08A50C4400CC}" type="pres">
      <dgm:prSet presAssocID="{C6D33B27-08F8-4F83-8405-4EF4DD941AE3}" presName="rootComposite" presStyleCnt="0"/>
      <dgm:spPr/>
    </dgm:pt>
    <dgm:pt modelId="{42E5739D-E729-4F86-BACE-9807050E66A3}" type="pres">
      <dgm:prSet presAssocID="{C6D33B27-08F8-4F83-8405-4EF4DD941AE3}" presName="rootText" presStyleLbl="node2" presStyleIdx="1" presStyleCnt="7" custScaleX="125566" custScaleY="201309">
        <dgm:presLayoutVars>
          <dgm:chPref val="3"/>
        </dgm:presLayoutVars>
      </dgm:prSet>
      <dgm:spPr/>
      <dgm:t>
        <a:bodyPr/>
        <a:lstStyle/>
        <a:p>
          <a:endParaRPr lang="ru-RU"/>
        </a:p>
      </dgm:t>
    </dgm:pt>
    <dgm:pt modelId="{F1F423A7-7FB6-4ED2-A3A4-6D84F3714959}" type="pres">
      <dgm:prSet presAssocID="{C6D33B27-08F8-4F83-8405-4EF4DD941AE3}" presName="rootConnector" presStyleLbl="node2" presStyleIdx="1" presStyleCnt="7"/>
      <dgm:spPr/>
      <dgm:t>
        <a:bodyPr/>
        <a:lstStyle/>
        <a:p>
          <a:endParaRPr lang="ru-RU"/>
        </a:p>
      </dgm:t>
    </dgm:pt>
    <dgm:pt modelId="{C3BDF044-4720-4FB4-9D2D-2B04C1B1511E}" type="pres">
      <dgm:prSet presAssocID="{C6D33B27-08F8-4F83-8405-4EF4DD941AE3}" presName="hierChild4" presStyleCnt="0"/>
      <dgm:spPr/>
    </dgm:pt>
    <dgm:pt modelId="{AC0E89BA-193D-493B-ACE3-047035A4A948}" type="pres">
      <dgm:prSet presAssocID="{C6D33B27-08F8-4F83-8405-4EF4DD941AE3}" presName="hierChild5" presStyleCnt="0"/>
      <dgm:spPr/>
    </dgm:pt>
    <dgm:pt modelId="{FD3178FD-93D4-4509-9A6E-2D876035C753}" type="pres">
      <dgm:prSet presAssocID="{28209A93-079C-42B0-B18C-21505C2FF23F}" presName="Name37" presStyleLbl="parChTrans1D2" presStyleIdx="2" presStyleCnt="7"/>
      <dgm:spPr/>
      <dgm:t>
        <a:bodyPr/>
        <a:lstStyle/>
        <a:p>
          <a:endParaRPr lang="ru-RU"/>
        </a:p>
      </dgm:t>
    </dgm:pt>
    <dgm:pt modelId="{A3F26BD9-8034-45BE-8A7D-639C83F5A449}" type="pres">
      <dgm:prSet presAssocID="{132C3EE4-AE2B-466C-AA91-19ECF430050C}" presName="hierRoot2" presStyleCnt="0">
        <dgm:presLayoutVars>
          <dgm:hierBranch val="init"/>
        </dgm:presLayoutVars>
      </dgm:prSet>
      <dgm:spPr/>
    </dgm:pt>
    <dgm:pt modelId="{42DBD478-111D-4D19-9CBF-6F95C6971542}" type="pres">
      <dgm:prSet presAssocID="{132C3EE4-AE2B-466C-AA91-19ECF430050C}" presName="rootComposite" presStyleCnt="0"/>
      <dgm:spPr/>
    </dgm:pt>
    <dgm:pt modelId="{AB91BB8B-03E6-421F-9952-2B39EC631ADF}" type="pres">
      <dgm:prSet presAssocID="{132C3EE4-AE2B-466C-AA91-19ECF430050C}" presName="rootText" presStyleLbl="node2" presStyleIdx="2" presStyleCnt="7" custScaleX="112084" custScaleY="205414">
        <dgm:presLayoutVars>
          <dgm:chPref val="3"/>
        </dgm:presLayoutVars>
      </dgm:prSet>
      <dgm:spPr/>
      <dgm:t>
        <a:bodyPr/>
        <a:lstStyle/>
        <a:p>
          <a:endParaRPr lang="ru-RU"/>
        </a:p>
      </dgm:t>
    </dgm:pt>
    <dgm:pt modelId="{63088112-95AC-42B8-89F6-9400B0ACA237}" type="pres">
      <dgm:prSet presAssocID="{132C3EE4-AE2B-466C-AA91-19ECF430050C}" presName="rootConnector" presStyleLbl="node2" presStyleIdx="2" presStyleCnt="7"/>
      <dgm:spPr/>
      <dgm:t>
        <a:bodyPr/>
        <a:lstStyle/>
        <a:p>
          <a:endParaRPr lang="ru-RU"/>
        </a:p>
      </dgm:t>
    </dgm:pt>
    <dgm:pt modelId="{888618FF-83F1-49EE-B4E2-60CFBFA647C0}" type="pres">
      <dgm:prSet presAssocID="{132C3EE4-AE2B-466C-AA91-19ECF430050C}" presName="hierChild4" presStyleCnt="0"/>
      <dgm:spPr/>
    </dgm:pt>
    <dgm:pt modelId="{183A0246-0B3D-4912-BF93-93E1FBC6ABFA}" type="pres">
      <dgm:prSet presAssocID="{132C3EE4-AE2B-466C-AA91-19ECF430050C}" presName="hierChild5" presStyleCnt="0"/>
      <dgm:spPr/>
    </dgm:pt>
    <dgm:pt modelId="{46D0ADCA-D260-45E1-80CD-1656FA71A26D}" type="pres">
      <dgm:prSet presAssocID="{544524F3-3C04-4A8E-9BCC-BD4CE5296C15}" presName="Name37" presStyleLbl="parChTrans1D2" presStyleIdx="3" presStyleCnt="7"/>
      <dgm:spPr/>
      <dgm:t>
        <a:bodyPr/>
        <a:lstStyle/>
        <a:p>
          <a:endParaRPr lang="ru-RU"/>
        </a:p>
      </dgm:t>
    </dgm:pt>
    <dgm:pt modelId="{7849E0A0-90C9-4172-BC26-C3041A370CB4}" type="pres">
      <dgm:prSet presAssocID="{42A33B2E-B5FC-4BD7-B098-7AC52D51D680}" presName="hierRoot2" presStyleCnt="0">
        <dgm:presLayoutVars>
          <dgm:hierBranch val="init"/>
        </dgm:presLayoutVars>
      </dgm:prSet>
      <dgm:spPr/>
    </dgm:pt>
    <dgm:pt modelId="{31D94D83-1A23-4F81-8C7F-B955D00E8D86}" type="pres">
      <dgm:prSet presAssocID="{42A33B2E-B5FC-4BD7-B098-7AC52D51D680}" presName="rootComposite" presStyleCnt="0"/>
      <dgm:spPr/>
    </dgm:pt>
    <dgm:pt modelId="{3DB4EC93-4AC4-4F27-BAAE-29672EC1CA49}" type="pres">
      <dgm:prSet presAssocID="{42A33B2E-B5FC-4BD7-B098-7AC52D51D680}" presName="rootText" presStyleLbl="node2" presStyleIdx="3" presStyleCnt="7" custScaleX="124449" custScaleY="290764">
        <dgm:presLayoutVars>
          <dgm:chPref val="3"/>
        </dgm:presLayoutVars>
      </dgm:prSet>
      <dgm:spPr/>
      <dgm:t>
        <a:bodyPr/>
        <a:lstStyle/>
        <a:p>
          <a:endParaRPr lang="ru-RU"/>
        </a:p>
      </dgm:t>
    </dgm:pt>
    <dgm:pt modelId="{A603801D-3EC4-4CF1-9078-0C6146BE6BD3}" type="pres">
      <dgm:prSet presAssocID="{42A33B2E-B5FC-4BD7-B098-7AC52D51D680}" presName="rootConnector" presStyleLbl="node2" presStyleIdx="3" presStyleCnt="7"/>
      <dgm:spPr/>
      <dgm:t>
        <a:bodyPr/>
        <a:lstStyle/>
        <a:p>
          <a:endParaRPr lang="ru-RU"/>
        </a:p>
      </dgm:t>
    </dgm:pt>
    <dgm:pt modelId="{A0AD2C80-C5C6-449D-9576-E5ECB4CE4550}" type="pres">
      <dgm:prSet presAssocID="{42A33B2E-B5FC-4BD7-B098-7AC52D51D680}" presName="hierChild4" presStyleCnt="0"/>
      <dgm:spPr/>
    </dgm:pt>
    <dgm:pt modelId="{12B17C69-9D3E-4F21-9E88-449E547D1CF2}" type="pres">
      <dgm:prSet presAssocID="{42A33B2E-B5FC-4BD7-B098-7AC52D51D680}" presName="hierChild5" presStyleCnt="0"/>
      <dgm:spPr/>
    </dgm:pt>
    <dgm:pt modelId="{A60016E2-E562-4CCB-99FB-528CF9F23749}" type="pres">
      <dgm:prSet presAssocID="{EFD2D11B-8783-4E9A-8627-BAB18D3FFBB4}" presName="Name37" presStyleLbl="parChTrans1D2" presStyleIdx="4" presStyleCnt="7"/>
      <dgm:spPr/>
      <dgm:t>
        <a:bodyPr/>
        <a:lstStyle/>
        <a:p>
          <a:endParaRPr lang="ru-RU"/>
        </a:p>
      </dgm:t>
    </dgm:pt>
    <dgm:pt modelId="{45AB0214-31B0-4C98-8E92-0F35075E07A3}" type="pres">
      <dgm:prSet presAssocID="{B2FE120E-C48E-4803-BFF4-07942E673FBA}" presName="hierRoot2" presStyleCnt="0">
        <dgm:presLayoutVars>
          <dgm:hierBranch val="init"/>
        </dgm:presLayoutVars>
      </dgm:prSet>
      <dgm:spPr/>
    </dgm:pt>
    <dgm:pt modelId="{FEEE8A91-72B4-4E9F-B24F-4B1892291041}" type="pres">
      <dgm:prSet presAssocID="{B2FE120E-C48E-4803-BFF4-07942E673FBA}" presName="rootComposite" presStyleCnt="0"/>
      <dgm:spPr/>
    </dgm:pt>
    <dgm:pt modelId="{02F3514B-5A59-4F78-A8DC-DF1BD794D9BC}" type="pres">
      <dgm:prSet presAssocID="{B2FE120E-C48E-4803-BFF4-07942E673FBA}" presName="rootText" presStyleLbl="node2" presStyleIdx="4" presStyleCnt="7" custScaleX="85121" custScaleY="289337">
        <dgm:presLayoutVars>
          <dgm:chPref val="3"/>
        </dgm:presLayoutVars>
      </dgm:prSet>
      <dgm:spPr/>
      <dgm:t>
        <a:bodyPr/>
        <a:lstStyle/>
        <a:p>
          <a:endParaRPr lang="ru-RU"/>
        </a:p>
      </dgm:t>
    </dgm:pt>
    <dgm:pt modelId="{06AC631D-8AD9-415D-851F-FB7DAA75318D}" type="pres">
      <dgm:prSet presAssocID="{B2FE120E-C48E-4803-BFF4-07942E673FBA}" presName="rootConnector" presStyleLbl="node2" presStyleIdx="4" presStyleCnt="7"/>
      <dgm:spPr/>
      <dgm:t>
        <a:bodyPr/>
        <a:lstStyle/>
        <a:p>
          <a:endParaRPr lang="ru-RU"/>
        </a:p>
      </dgm:t>
    </dgm:pt>
    <dgm:pt modelId="{79FE0C4E-B5A0-4874-B7FB-2B0E31BE6899}" type="pres">
      <dgm:prSet presAssocID="{B2FE120E-C48E-4803-BFF4-07942E673FBA}" presName="hierChild4" presStyleCnt="0"/>
      <dgm:spPr/>
    </dgm:pt>
    <dgm:pt modelId="{6CBE17F4-608B-435D-8539-0CCE58C17133}" type="pres">
      <dgm:prSet presAssocID="{B2FE120E-C48E-4803-BFF4-07942E673FBA}" presName="hierChild5" presStyleCnt="0"/>
      <dgm:spPr/>
    </dgm:pt>
    <dgm:pt modelId="{FC2BDA70-9332-4F14-A316-9B4A543F8E13}" type="pres">
      <dgm:prSet presAssocID="{F1B99F0F-966C-46DD-AF4C-BFC44C5ABD3F}" presName="Name37" presStyleLbl="parChTrans1D2" presStyleIdx="5" presStyleCnt="7"/>
      <dgm:spPr/>
      <dgm:t>
        <a:bodyPr/>
        <a:lstStyle/>
        <a:p>
          <a:endParaRPr lang="ru-RU"/>
        </a:p>
      </dgm:t>
    </dgm:pt>
    <dgm:pt modelId="{A2753EC6-2DEC-4D1B-B1B4-C3938C281040}" type="pres">
      <dgm:prSet presAssocID="{DE067204-13C8-4D0A-AF65-6AA1A2FE13C7}" presName="hierRoot2" presStyleCnt="0">
        <dgm:presLayoutVars>
          <dgm:hierBranch val="init"/>
        </dgm:presLayoutVars>
      </dgm:prSet>
      <dgm:spPr/>
    </dgm:pt>
    <dgm:pt modelId="{9D03E682-7A54-4E6F-9E4A-769E05F0AD4D}" type="pres">
      <dgm:prSet presAssocID="{DE067204-13C8-4D0A-AF65-6AA1A2FE13C7}" presName="rootComposite" presStyleCnt="0"/>
      <dgm:spPr/>
    </dgm:pt>
    <dgm:pt modelId="{CCE864FC-6D55-4CE5-AC8C-A367D3F27E28}" type="pres">
      <dgm:prSet presAssocID="{DE067204-13C8-4D0A-AF65-6AA1A2FE13C7}" presName="rootText" presStyleLbl="node2" presStyleIdx="5" presStyleCnt="7" custScaleY="170115">
        <dgm:presLayoutVars>
          <dgm:chPref val="3"/>
        </dgm:presLayoutVars>
      </dgm:prSet>
      <dgm:spPr/>
      <dgm:t>
        <a:bodyPr/>
        <a:lstStyle/>
        <a:p>
          <a:endParaRPr lang="ru-RU"/>
        </a:p>
      </dgm:t>
    </dgm:pt>
    <dgm:pt modelId="{BB5CD521-5E0D-4A6D-94C9-11FAA322556D}" type="pres">
      <dgm:prSet presAssocID="{DE067204-13C8-4D0A-AF65-6AA1A2FE13C7}" presName="rootConnector" presStyleLbl="node2" presStyleIdx="5" presStyleCnt="7"/>
      <dgm:spPr/>
      <dgm:t>
        <a:bodyPr/>
        <a:lstStyle/>
        <a:p>
          <a:endParaRPr lang="ru-RU"/>
        </a:p>
      </dgm:t>
    </dgm:pt>
    <dgm:pt modelId="{46FCF46A-FBA4-41FA-AF7A-15403C8143EF}" type="pres">
      <dgm:prSet presAssocID="{DE067204-13C8-4D0A-AF65-6AA1A2FE13C7}" presName="hierChild4" presStyleCnt="0"/>
      <dgm:spPr/>
    </dgm:pt>
    <dgm:pt modelId="{F85E909F-9806-46B7-92B6-F27F485E04D2}" type="pres">
      <dgm:prSet presAssocID="{DE067204-13C8-4D0A-AF65-6AA1A2FE13C7}" presName="hierChild5" presStyleCnt="0"/>
      <dgm:spPr/>
    </dgm:pt>
    <dgm:pt modelId="{95E10E60-CA39-44EF-B523-CAF5B3519468}" type="pres">
      <dgm:prSet presAssocID="{7801A06B-EC0A-4889-B445-311372FC5287}" presName="Name37" presStyleLbl="parChTrans1D2" presStyleIdx="6" presStyleCnt="7"/>
      <dgm:spPr/>
      <dgm:t>
        <a:bodyPr/>
        <a:lstStyle/>
        <a:p>
          <a:endParaRPr lang="ru-RU"/>
        </a:p>
      </dgm:t>
    </dgm:pt>
    <dgm:pt modelId="{6B6EC6F2-FE0A-4258-B4EB-6499534CB67C}" type="pres">
      <dgm:prSet presAssocID="{5AFE9548-FC35-43DD-9777-3508E81F1A8F}" presName="hierRoot2" presStyleCnt="0">
        <dgm:presLayoutVars>
          <dgm:hierBranch val="init"/>
        </dgm:presLayoutVars>
      </dgm:prSet>
      <dgm:spPr/>
    </dgm:pt>
    <dgm:pt modelId="{B99F2F58-8EBC-480C-9C42-1A2DB7E0835E}" type="pres">
      <dgm:prSet presAssocID="{5AFE9548-FC35-43DD-9777-3508E81F1A8F}" presName="rootComposite" presStyleCnt="0"/>
      <dgm:spPr/>
    </dgm:pt>
    <dgm:pt modelId="{300BD76D-7C40-4026-B217-F81B1BAD596C}" type="pres">
      <dgm:prSet presAssocID="{5AFE9548-FC35-43DD-9777-3508E81F1A8F}" presName="rootText" presStyleLbl="node2" presStyleIdx="6" presStyleCnt="7" custScaleX="132471" custScaleY="289784">
        <dgm:presLayoutVars>
          <dgm:chPref val="3"/>
        </dgm:presLayoutVars>
      </dgm:prSet>
      <dgm:spPr/>
      <dgm:t>
        <a:bodyPr/>
        <a:lstStyle/>
        <a:p>
          <a:endParaRPr lang="ru-RU"/>
        </a:p>
      </dgm:t>
    </dgm:pt>
    <dgm:pt modelId="{5C58F28D-0C01-4C5F-B4DE-45C63F2EC987}" type="pres">
      <dgm:prSet presAssocID="{5AFE9548-FC35-43DD-9777-3508E81F1A8F}" presName="rootConnector" presStyleLbl="node2" presStyleIdx="6" presStyleCnt="7"/>
      <dgm:spPr/>
      <dgm:t>
        <a:bodyPr/>
        <a:lstStyle/>
        <a:p>
          <a:endParaRPr lang="ru-RU"/>
        </a:p>
      </dgm:t>
    </dgm:pt>
    <dgm:pt modelId="{D697357D-2BAC-4055-9E83-8EA78E6875F6}" type="pres">
      <dgm:prSet presAssocID="{5AFE9548-FC35-43DD-9777-3508E81F1A8F}" presName="hierChild4" presStyleCnt="0"/>
      <dgm:spPr/>
    </dgm:pt>
    <dgm:pt modelId="{7C660CD4-C268-42FD-A79E-505B5B277CF7}" type="pres">
      <dgm:prSet presAssocID="{5AFE9548-FC35-43DD-9777-3508E81F1A8F}" presName="hierChild5" presStyleCnt="0"/>
      <dgm:spPr/>
    </dgm:pt>
    <dgm:pt modelId="{74DD75A7-3120-447C-B1B4-3349F4F9F035}" type="pres">
      <dgm:prSet presAssocID="{C0455418-E537-4385-94E7-F43B8F67FE19}" presName="hierChild3" presStyleCnt="0"/>
      <dgm:spPr/>
    </dgm:pt>
  </dgm:ptLst>
  <dgm:cxnLst>
    <dgm:cxn modelId="{74C2AE4E-F7BB-4C3F-96B6-CDA78929E46A}" type="presOf" srcId="{F1B99F0F-966C-46DD-AF4C-BFC44C5ABD3F}" destId="{FC2BDA70-9332-4F14-A316-9B4A543F8E13}" srcOrd="0" destOrd="0" presId="urn:microsoft.com/office/officeart/2005/8/layout/orgChart1"/>
    <dgm:cxn modelId="{8906EAD0-E21D-43A4-B44D-029BE46B3ADA}" type="presOf" srcId="{5AFE9548-FC35-43DD-9777-3508E81F1A8F}" destId="{5C58F28D-0C01-4C5F-B4DE-45C63F2EC987}" srcOrd="1" destOrd="0" presId="urn:microsoft.com/office/officeart/2005/8/layout/orgChart1"/>
    <dgm:cxn modelId="{9D0BB723-D4ED-402A-A6D1-F5DC81BB8184}" type="presOf" srcId="{DE067204-13C8-4D0A-AF65-6AA1A2FE13C7}" destId="{CCE864FC-6D55-4CE5-AC8C-A367D3F27E28}" srcOrd="0" destOrd="0" presId="urn:microsoft.com/office/officeart/2005/8/layout/orgChart1"/>
    <dgm:cxn modelId="{182628DA-A1F8-4152-BB77-BBCCC06856D5}" srcId="{C0455418-E537-4385-94E7-F43B8F67FE19}" destId="{132C3EE4-AE2B-466C-AA91-19ECF430050C}" srcOrd="2" destOrd="0" parTransId="{28209A93-079C-42B0-B18C-21505C2FF23F}" sibTransId="{3E3523D8-0761-4013-A70A-5B91D59062BC}"/>
    <dgm:cxn modelId="{F8025A5D-0A15-45D2-9C88-80FFC802BAE6}" srcId="{C0455418-E537-4385-94E7-F43B8F67FE19}" destId="{5AFE9548-FC35-43DD-9777-3508E81F1A8F}" srcOrd="6" destOrd="0" parTransId="{7801A06B-EC0A-4889-B445-311372FC5287}" sibTransId="{5A289BD9-2D5D-4049-BAD0-0EE76066BD2E}"/>
    <dgm:cxn modelId="{346B9736-F1E4-41E1-BAEB-B08F5CF8F62A}" type="presOf" srcId="{B3043F2B-1120-444B-81FA-D352C190644E}" destId="{45A7C569-E8DF-4C91-B22B-A34ABB4358B2}" srcOrd="0" destOrd="0" presId="urn:microsoft.com/office/officeart/2005/8/layout/orgChart1"/>
    <dgm:cxn modelId="{350CA341-9D67-40C7-99A5-1F8656E94E55}" type="presOf" srcId="{2A77C936-E5E3-4AD0-B6D4-86BF3D7A7BCB}" destId="{7D1426A0-5DC8-4D59-88E3-9A5D6870F6DF}" srcOrd="1" destOrd="0" presId="urn:microsoft.com/office/officeart/2005/8/layout/orgChart1"/>
    <dgm:cxn modelId="{880082F7-275B-4611-98BF-5106C10010E2}" type="presOf" srcId="{C0455418-E537-4385-94E7-F43B8F67FE19}" destId="{FD90B9C2-09E0-43E8-9930-F74D5782C0DB}" srcOrd="1" destOrd="0" presId="urn:microsoft.com/office/officeart/2005/8/layout/orgChart1"/>
    <dgm:cxn modelId="{27DC3173-27A4-4F6E-A70C-67B35FED3D89}" type="presOf" srcId="{132C3EE4-AE2B-466C-AA91-19ECF430050C}" destId="{AB91BB8B-03E6-421F-9952-2B39EC631ADF}" srcOrd="0" destOrd="0" presId="urn:microsoft.com/office/officeart/2005/8/layout/orgChart1"/>
    <dgm:cxn modelId="{C9265051-46EB-4676-B86D-75E8A3530E02}" type="presOf" srcId="{C0455418-E537-4385-94E7-F43B8F67FE19}" destId="{C7D1C062-A9F5-4281-A802-8D8B0BA451AC}" srcOrd="0" destOrd="0" presId="urn:microsoft.com/office/officeart/2005/8/layout/orgChart1"/>
    <dgm:cxn modelId="{96372D8B-B40F-4CE1-A542-FEEB54D9E11E}" type="presOf" srcId="{DE067204-13C8-4D0A-AF65-6AA1A2FE13C7}" destId="{BB5CD521-5E0D-4A6D-94C9-11FAA322556D}" srcOrd="1" destOrd="0" presId="urn:microsoft.com/office/officeart/2005/8/layout/orgChart1"/>
    <dgm:cxn modelId="{19A140B9-7DA0-4E08-AFFF-AB95DAB63D81}" srcId="{C0455418-E537-4385-94E7-F43B8F67FE19}" destId="{B2FE120E-C48E-4803-BFF4-07942E673FBA}" srcOrd="4" destOrd="0" parTransId="{EFD2D11B-8783-4E9A-8627-BAB18D3FFBB4}" sibTransId="{563D2B89-FE25-494C-8D3F-DF39872FD76B}"/>
    <dgm:cxn modelId="{3FB4C1EF-32AA-40F8-8473-C0FAA6F11094}" type="presOf" srcId="{B2FE120E-C48E-4803-BFF4-07942E673FBA}" destId="{06AC631D-8AD9-415D-851F-FB7DAA75318D}" srcOrd="1" destOrd="0" presId="urn:microsoft.com/office/officeart/2005/8/layout/orgChart1"/>
    <dgm:cxn modelId="{34F2303B-0C41-400F-A544-28A134D8D8D2}" type="presOf" srcId="{132C3EE4-AE2B-466C-AA91-19ECF430050C}" destId="{63088112-95AC-42B8-89F6-9400B0ACA237}" srcOrd="1" destOrd="0" presId="urn:microsoft.com/office/officeart/2005/8/layout/orgChart1"/>
    <dgm:cxn modelId="{435311C4-0ACD-48CC-8239-A18D01E18234}" srcId="{C0455418-E537-4385-94E7-F43B8F67FE19}" destId="{C6D33B27-08F8-4F83-8405-4EF4DD941AE3}" srcOrd="1" destOrd="0" parTransId="{B3043F2B-1120-444B-81FA-D352C190644E}" sibTransId="{07F570A0-CDD1-4884-9014-9505E0DE7947}"/>
    <dgm:cxn modelId="{9103276C-7D5C-4C5A-8AD1-F175F77000D8}" type="presOf" srcId="{2FBCCAAC-DE66-43AA-80BE-DE32C233F9DD}" destId="{EBDF56E5-35F5-4CFC-97FE-A721C557481C}" srcOrd="0" destOrd="0" presId="urn:microsoft.com/office/officeart/2005/8/layout/orgChart1"/>
    <dgm:cxn modelId="{85E9E5B2-98DC-4BCA-A653-621E5D6289BA}" type="presOf" srcId="{5AFE9548-FC35-43DD-9777-3508E81F1A8F}" destId="{300BD76D-7C40-4026-B217-F81B1BAD596C}" srcOrd="0" destOrd="0" presId="urn:microsoft.com/office/officeart/2005/8/layout/orgChart1"/>
    <dgm:cxn modelId="{6BF24E8F-F290-47A1-91D9-A267E371895E}" srcId="{C0455418-E537-4385-94E7-F43B8F67FE19}" destId="{2A77C936-E5E3-4AD0-B6D4-86BF3D7A7BCB}" srcOrd="0" destOrd="0" parTransId="{2FBCCAAC-DE66-43AA-80BE-DE32C233F9DD}" sibTransId="{45A80787-A6ED-4D34-92EF-EDB7E9FF53C7}"/>
    <dgm:cxn modelId="{A8D6F089-7DFB-4660-90EC-D5A9DE7E8F67}" type="presOf" srcId="{42A33B2E-B5FC-4BD7-B098-7AC52D51D680}" destId="{A603801D-3EC4-4CF1-9078-0C6146BE6BD3}" srcOrd="1" destOrd="0" presId="urn:microsoft.com/office/officeart/2005/8/layout/orgChart1"/>
    <dgm:cxn modelId="{DF852479-87CD-45B2-B134-F2E7BA1D106A}" type="presOf" srcId="{7801A06B-EC0A-4889-B445-311372FC5287}" destId="{95E10E60-CA39-44EF-B523-CAF5B3519468}" srcOrd="0" destOrd="0" presId="urn:microsoft.com/office/officeart/2005/8/layout/orgChart1"/>
    <dgm:cxn modelId="{E3944158-056E-419A-993A-F539DC77784B}" type="presOf" srcId="{C6D33B27-08F8-4F83-8405-4EF4DD941AE3}" destId="{F1F423A7-7FB6-4ED2-A3A4-6D84F3714959}" srcOrd="1" destOrd="0" presId="urn:microsoft.com/office/officeart/2005/8/layout/orgChart1"/>
    <dgm:cxn modelId="{1DCEADB3-3B91-4ED9-900C-470F5D2002FB}" type="presOf" srcId="{257EBFD8-E302-41C8-B366-A8EBEEF3EE8F}" destId="{52FF3DA6-FB8C-4E58-9621-2C0A4D3E3DE0}" srcOrd="0" destOrd="0" presId="urn:microsoft.com/office/officeart/2005/8/layout/orgChart1"/>
    <dgm:cxn modelId="{45734665-99E5-4394-890B-A44E89FC7FB6}" type="presOf" srcId="{28209A93-079C-42B0-B18C-21505C2FF23F}" destId="{FD3178FD-93D4-4509-9A6E-2D876035C753}" srcOrd="0" destOrd="0" presId="urn:microsoft.com/office/officeart/2005/8/layout/orgChart1"/>
    <dgm:cxn modelId="{D954DEA1-C9B8-4372-906D-4513AE7ED1F9}" type="presOf" srcId="{2A77C936-E5E3-4AD0-B6D4-86BF3D7A7BCB}" destId="{CA29B48E-C881-4195-8399-02815673BCE5}" srcOrd="0" destOrd="0" presId="urn:microsoft.com/office/officeart/2005/8/layout/orgChart1"/>
    <dgm:cxn modelId="{8B00EE12-91A3-4DBB-B696-7CFDCB31019E}" type="presOf" srcId="{B2FE120E-C48E-4803-BFF4-07942E673FBA}" destId="{02F3514B-5A59-4F78-A8DC-DF1BD794D9BC}" srcOrd="0" destOrd="0" presId="urn:microsoft.com/office/officeart/2005/8/layout/orgChart1"/>
    <dgm:cxn modelId="{13C5FF0C-F54D-4442-9F22-0356407BC146}" type="presOf" srcId="{544524F3-3C04-4A8E-9BCC-BD4CE5296C15}" destId="{46D0ADCA-D260-45E1-80CD-1656FA71A26D}" srcOrd="0" destOrd="0" presId="urn:microsoft.com/office/officeart/2005/8/layout/orgChart1"/>
    <dgm:cxn modelId="{AFF82267-EE24-41B1-8227-E153C7E84852}" type="presOf" srcId="{EFD2D11B-8783-4E9A-8627-BAB18D3FFBB4}" destId="{A60016E2-E562-4CCB-99FB-528CF9F23749}" srcOrd="0" destOrd="0" presId="urn:microsoft.com/office/officeart/2005/8/layout/orgChart1"/>
    <dgm:cxn modelId="{A949987E-674E-4788-9F02-F4CDFDE7DCF3}" srcId="{C0455418-E537-4385-94E7-F43B8F67FE19}" destId="{DE067204-13C8-4D0A-AF65-6AA1A2FE13C7}" srcOrd="5" destOrd="0" parTransId="{F1B99F0F-966C-46DD-AF4C-BFC44C5ABD3F}" sibTransId="{C9EEDF9C-441A-43D9-A4C6-625D52BF2746}"/>
    <dgm:cxn modelId="{3A6C1303-2D2D-4F96-BD3A-C7AA92534064}" type="presOf" srcId="{42A33B2E-B5FC-4BD7-B098-7AC52D51D680}" destId="{3DB4EC93-4AC4-4F27-BAAE-29672EC1CA49}" srcOrd="0" destOrd="0" presId="urn:microsoft.com/office/officeart/2005/8/layout/orgChart1"/>
    <dgm:cxn modelId="{32F86EA8-9541-47AD-B93C-D61F7C997F0E}" srcId="{C0455418-E537-4385-94E7-F43B8F67FE19}" destId="{42A33B2E-B5FC-4BD7-B098-7AC52D51D680}" srcOrd="3" destOrd="0" parTransId="{544524F3-3C04-4A8E-9BCC-BD4CE5296C15}" sibTransId="{317FAF96-AB55-4B16-85E6-6956901A7991}"/>
    <dgm:cxn modelId="{9A1C9099-2FF7-4C06-ABA7-C21AFE9E6146}" srcId="{257EBFD8-E302-41C8-B366-A8EBEEF3EE8F}" destId="{C0455418-E537-4385-94E7-F43B8F67FE19}" srcOrd="0" destOrd="0" parTransId="{658119A1-F8CF-4658-BBB2-B2E06BFEBAA5}" sibTransId="{4749AF37-52B9-4899-9081-DFB21008DF7B}"/>
    <dgm:cxn modelId="{4C2A65B2-767C-4DC2-ABE7-D0B9141D17DA}" type="presOf" srcId="{C6D33B27-08F8-4F83-8405-4EF4DD941AE3}" destId="{42E5739D-E729-4F86-BACE-9807050E66A3}" srcOrd="0" destOrd="0" presId="urn:microsoft.com/office/officeart/2005/8/layout/orgChart1"/>
    <dgm:cxn modelId="{A688C1FB-4875-4FC5-B639-8F7543C8C5EB}" type="presParOf" srcId="{52FF3DA6-FB8C-4E58-9621-2C0A4D3E3DE0}" destId="{311F4608-7D9F-445B-BAC5-DDAD8BA60424}" srcOrd="0" destOrd="0" presId="urn:microsoft.com/office/officeart/2005/8/layout/orgChart1"/>
    <dgm:cxn modelId="{5E02C5AE-5CDC-4538-BA4B-B04029DCEA02}" type="presParOf" srcId="{311F4608-7D9F-445B-BAC5-DDAD8BA60424}" destId="{F3C26B7E-702D-458B-8F59-B0484741B42E}" srcOrd="0" destOrd="0" presId="urn:microsoft.com/office/officeart/2005/8/layout/orgChart1"/>
    <dgm:cxn modelId="{2AB9D656-F380-447A-BB80-44C3B0B19FAB}" type="presParOf" srcId="{F3C26B7E-702D-458B-8F59-B0484741B42E}" destId="{C7D1C062-A9F5-4281-A802-8D8B0BA451AC}" srcOrd="0" destOrd="0" presId="urn:microsoft.com/office/officeart/2005/8/layout/orgChart1"/>
    <dgm:cxn modelId="{A08584AE-727A-4681-99CB-727C94C380C9}" type="presParOf" srcId="{F3C26B7E-702D-458B-8F59-B0484741B42E}" destId="{FD90B9C2-09E0-43E8-9930-F74D5782C0DB}" srcOrd="1" destOrd="0" presId="urn:microsoft.com/office/officeart/2005/8/layout/orgChart1"/>
    <dgm:cxn modelId="{20E0FC10-420C-4688-8422-F10D5449E997}" type="presParOf" srcId="{311F4608-7D9F-445B-BAC5-DDAD8BA60424}" destId="{9001A7CD-8122-4586-9205-CA342126D6B8}" srcOrd="1" destOrd="0" presId="urn:microsoft.com/office/officeart/2005/8/layout/orgChart1"/>
    <dgm:cxn modelId="{FBA9C157-61CF-4EF8-BA8F-AB896E696E42}" type="presParOf" srcId="{9001A7CD-8122-4586-9205-CA342126D6B8}" destId="{EBDF56E5-35F5-4CFC-97FE-A721C557481C}" srcOrd="0" destOrd="0" presId="urn:microsoft.com/office/officeart/2005/8/layout/orgChart1"/>
    <dgm:cxn modelId="{3428C32B-19C0-42A2-B837-E7222D254611}" type="presParOf" srcId="{9001A7CD-8122-4586-9205-CA342126D6B8}" destId="{0CEE15DA-20B5-4B6E-951F-DEBB492BD5DF}" srcOrd="1" destOrd="0" presId="urn:microsoft.com/office/officeart/2005/8/layout/orgChart1"/>
    <dgm:cxn modelId="{1EB77224-2744-4845-B269-F246F8883417}" type="presParOf" srcId="{0CEE15DA-20B5-4B6E-951F-DEBB492BD5DF}" destId="{3896DAE9-DB3E-4DB1-B5BB-6D71CC390C71}" srcOrd="0" destOrd="0" presId="urn:microsoft.com/office/officeart/2005/8/layout/orgChart1"/>
    <dgm:cxn modelId="{D816E6C8-CBDA-4969-A539-31EE79975BC2}" type="presParOf" srcId="{3896DAE9-DB3E-4DB1-B5BB-6D71CC390C71}" destId="{CA29B48E-C881-4195-8399-02815673BCE5}" srcOrd="0" destOrd="0" presId="urn:microsoft.com/office/officeart/2005/8/layout/orgChart1"/>
    <dgm:cxn modelId="{F6C7ADDC-37C6-4C87-BD35-07F9923A8EC5}" type="presParOf" srcId="{3896DAE9-DB3E-4DB1-B5BB-6D71CC390C71}" destId="{7D1426A0-5DC8-4D59-88E3-9A5D6870F6DF}" srcOrd="1" destOrd="0" presId="urn:microsoft.com/office/officeart/2005/8/layout/orgChart1"/>
    <dgm:cxn modelId="{5654A115-F960-43F9-A7A7-0660A732A7EF}" type="presParOf" srcId="{0CEE15DA-20B5-4B6E-951F-DEBB492BD5DF}" destId="{62A60574-EB21-47C8-BEF6-9A94EA5335DC}" srcOrd="1" destOrd="0" presId="urn:microsoft.com/office/officeart/2005/8/layout/orgChart1"/>
    <dgm:cxn modelId="{498B1BA3-79D6-474C-9ED1-37B30DD4FA12}" type="presParOf" srcId="{0CEE15DA-20B5-4B6E-951F-DEBB492BD5DF}" destId="{578A4370-F256-4FDF-9361-5620CEC645A4}" srcOrd="2" destOrd="0" presId="urn:microsoft.com/office/officeart/2005/8/layout/orgChart1"/>
    <dgm:cxn modelId="{9FE6613B-0D1F-42DB-8AD4-928105E401BE}" type="presParOf" srcId="{9001A7CD-8122-4586-9205-CA342126D6B8}" destId="{45A7C569-E8DF-4C91-B22B-A34ABB4358B2}" srcOrd="2" destOrd="0" presId="urn:microsoft.com/office/officeart/2005/8/layout/orgChart1"/>
    <dgm:cxn modelId="{6F56D907-DE04-469D-AEA8-C6E7B14590E2}" type="presParOf" srcId="{9001A7CD-8122-4586-9205-CA342126D6B8}" destId="{592600AD-2660-48E0-BFE7-27D8E0559EEB}" srcOrd="3" destOrd="0" presId="urn:microsoft.com/office/officeart/2005/8/layout/orgChart1"/>
    <dgm:cxn modelId="{F33E309F-0707-40CE-8606-469C1B360E11}" type="presParOf" srcId="{592600AD-2660-48E0-BFE7-27D8E0559EEB}" destId="{880055BB-999F-4D21-9C50-08A50C4400CC}" srcOrd="0" destOrd="0" presId="urn:microsoft.com/office/officeart/2005/8/layout/orgChart1"/>
    <dgm:cxn modelId="{6FC81056-D6E4-43EC-A588-16B38EA39B1F}" type="presParOf" srcId="{880055BB-999F-4D21-9C50-08A50C4400CC}" destId="{42E5739D-E729-4F86-BACE-9807050E66A3}" srcOrd="0" destOrd="0" presId="urn:microsoft.com/office/officeart/2005/8/layout/orgChart1"/>
    <dgm:cxn modelId="{7C7C30AF-2C8B-4C2D-9BA4-A07BFD0903E9}" type="presParOf" srcId="{880055BB-999F-4D21-9C50-08A50C4400CC}" destId="{F1F423A7-7FB6-4ED2-A3A4-6D84F3714959}" srcOrd="1" destOrd="0" presId="urn:microsoft.com/office/officeart/2005/8/layout/orgChart1"/>
    <dgm:cxn modelId="{CE121C39-6322-4EB1-9DFA-9FFCE0297986}" type="presParOf" srcId="{592600AD-2660-48E0-BFE7-27D8E0559EEB}" destId="{C3BDF044-4720-4FB4-9D2D-2B04C1B1511E}" srcOrd="1" destOrd="0" presId="urn:microsoft.com/office/officeart/2005/8/layout/orgChart1"/>
    <dgm:cxn modelId="{AF11F812-7734-4B04-984D-6BBC3840B58B}" type="presParOf" srcId="{592600AD-2660-48E0-BFE7-27D8E0559EEB}" destId="{AC0E89BA-193D-493B-ACE3-047035A4A948}" srcOrd="2" destOrd="0" presId="urn:microsoft.com/office/officeart/2005/8/layout/orgChart1"/>
    <dgm:cxn modelId="{CD4361E9-C01B-48C5-AD8A-AB590F22CA33}" type="presParOf" srcId="{9001A7CD-8122-4586-9205-CA342126D6B8}" destId="{FD3178FD-93D4-4509-9A6E-2D876035C753}" srcOrd="4" destOrd="0" presId="urn:microsoft.com/office/officeart/2005/8/layout/orgChart1"/>
    <dgm:cxn modelId="{8F3B6F6A-5B02-444B-8691-91C5A9C8FB55}" type="presParOf" srcId="{9001A7CD-8122-4586-9205-CA342126D6B8}" destId="{A3F26BD9-8034-45BE-8A7D-639C83F5A449}" srcOrd="5" destOrd="0" presId="urn:microsoft.com/office/officeart/2005/8/layout/orgChart1"/>
    <dgm:cxn modelId="{B445BF96-36E8-4D02-AD65-A9D29E9BAE3E}" type="presParOf" srcId="{A3F26BD9-8034-45BE-8A7D-639C83F5A449}" destId="{42DBD478-111D-4D19-9CBF-6F95C6971542}" srcOrd="0" destOrd="0" presId="urn:microsoft.com/office/officeart/2005/8/layout/orgChart1"/>
    <dgm:cxn modelId="{1DEC0223-54B7-4D49-9383-7450F9F70230}" type="presParOf" srcId="{42DBD478-111D-4D19-9CBF-6F95C6971542}" destId="{AB91BB8B-03E6-421F-9952-2B39EC631ADF}" srcOrd="0" destOrd="0" presId="urn:microsoft.com/office/officeart/2005/8/layout/orgChart1"/>
    <dgm:cxn modelId="{257AE01E-40A5-466F-B865-00EA150F210E}" type="presParOf" srcId="{42DBD478-111D-4D19-9CBF-6F95C6971542}" destId="{63088112-95AC-42B8-89F6-9400B0ACA237}" srcOrd="1" destOrd="0" presId="urn:microsoft.com/office/officeart/2005/8/layout/orgChart1"/>
    <dgm:cxn modelId="{6E2FB803-91E4-4D11-81A2-E405F6263989}" type="presParOf" srcId="{A3F26BD9-8034-45BE-8A7D-639C83F5A449}" destId="{888618FF-83F1-49EE-B4E2-60CFBFA647C0}" srcOrd="1" destOrd="0" presId="urn:microsoft.com/office/officeart/2005/8/layout/orgChart1"/>
    <dgm:cxn modelId="{35F54F9E-BB23-4C07-9CB2-689458CA159B}" type="presParOf" srcId="{A3F26BD9-8034-45BE-8A7D-639C83F5A449}" destId="{183A0246-0B3D-4912-BF93-93E1FBC6ABFA}" srcOrd="2" destOrd="0" presId="urn:microsoft.com/office/officeart/2005/8/layout/orgChart1"/>
    <dgm:cxn modelId="{8B5451D9-4BFB-4B2D-96F0-1B74E635DE9A}" type="presParOf" srcId="{9001A7CD-8122-4586-9205-CA342126D6B8}" destId="{46D0ADCA-D260-45E1-80CD-1656FA71A26D}" srcOrd="6" destOrd="0" presId="urn:microsoft.com/office/officeart/2005/8/layout/orgChart1"/>
    <dgm:cxn modelId="{D341509A-F223-42C0-94CF-1F918189E6EE}" type="presParOf" srcId="{9001A7CD-8122-4586-9205-CA342126D6B8}" destId="{7849E0A0-90C9-4172-BC26-C3041A370CB4}" srcOrd="7" destOrd="0" presId="urn:microsoft.com/office/officeart/2005/8/layout/orgChart1"/>
    <dgm:cxn modelId="{30549A5D-5653-4EF6-84AD-13371D9D360C}" type="presParOf" srcId="{7849E0A0-90C9-4172-BC26-C3041A370CB4}" destId="{31D94D83-1A23-4F81-8C7F-B955D00E8D86}" srcOrd="0" destOrd="0" presId="urn:microsoft.com/office/officeart/2005/8/layout/orgChart1"/>
    <dgm:cxn modelId="{7213E45B-1A9F-4D85-B434-C658CCB295D7}" type="presParOf" srcId="{31D94D83-1A23-4F81-8C7F-B955D00E8D86}" destId="{3DB4EC93-4AC4-4F27-BAAE-29672EC1CA49}" srcOrd="0" destOrd="0" presId="urn:microsoft.com/office/officeart/2005/8/layout/orgChart1"/>
    <dgm:cxn modelId="{E6CC223B-715E-4365-9A3C-3E82830E7506}" type="presParOf" srcId="{31D94D83-1A23-4F81-8C7F-B955D00E8D86}" destId="{A603801D-3EC4-4CF1-9078-0C6146BE6BD3}" srcOrd="1" destOrd="0" presId="urn:microsoft.com/office/officeart/2005/8/layout/orgChart1"/>
    <dgm:cxn modelId="{49954813-292A-4C92-9AD5-19994C5E2BFF}" type="presParOf" srcId="{7849E0A0-90C9-4172-BC26-C3041A370CB4}" destId="{A0AD2C80-C5C6-449D-9576-E5ECB4CE4550}" srcOrd="1" destOrd="0" presId="urn:microsoft.com/office/officeart/2005/8/layout/orgChart1"/>
    <dgm:cxn modelId="{BFB321CF-B31A-4506-A583-07B558C54BF2}" type="presParOf" srcId="{7849E0A0-90C9-4172-BC26-C3041A370CB4}" destId="{12B17C69-9D3E-4F21-9E88-449E547D1CF2}" srcOrd="2" destOrd="0" presId="urn:microsoft.com/office/officeart/2005/8/layout/orgChart1"/>
    <dgm:cxn modelId="{28875862-2996-497D-ADEB-2B6309317210}" type="presParOf" srcId="{9001A7CD-8122-4586-9205-CA342126D6B8}" destId="{A60016E2-E562-4CCB-99FB-528CF9F23749}" srcOrd="8" destOrd="0" presId="urn:microsoft.com/office/officeart/2005/8/layout/orgChart1"/>
    <dgm:cxn modelId="{11F9C784-1ED7-4356-9157-E7AD9843E914}" type="presParOf" srcId="{9001A7CD-8122-4586-9205-CA342126D6B8}" destId="{45AB0214-31B0-4C98-8E92-0F35075E07A3}" srcOrd="9" destOrd="0" presId="urn:microsoft.com/office/officeart/2005/8/layout/orgChart1"/>
    <dgm:cxn modelId="{C3173C41-FAC3-4508-8DBF-DDEF9F3F980D}" type="presParOf" srcId="{45AB0214-31B0-4C98-8E92-0F35075E07A3}" destId="{FEEE8A91-72B4-4E9F-B24F-4B1892291041}" srcOrd="0" destOrd="0" presId="urn:microsoft.com/office/officeart/2005/8/layout/orgChart1"/>
    <dgm:cxn modelId="{AA59F6D6-7D50-49F7-AA79-1CD99B4CC2DE}" type="presParOf" srcId="{FEEE8A91-72B4-4E9F-B24F-4B1892291041}" destId="{02F3514B-5A59-4F78-A8DC-DF1BD794D9BC}" srcOrd="0" destOrd="0" presId="urn:microsoft.com/office/officeart/2005/8/layout/orgChart1"/>
    <dgm:cxn modelId="{05C1E972-889F-4A5D-A687-CB6CC8920239}" type="presParOf" srcId="{FEEE8A91-72B4-4E9F-B24F-4B1892291041}" destId="{06AC631D-8AD9-415D-851F-FB7DAA75318D}" srcOrd="1" destOrd="0" presId="urn:microsoft.com/office/officeart/2005/8/layout/orgChart1"/>
    <dgm:cxn modelId="{188BB2C2-8050-44EB-AD1A-21FCCA15800F}" type="presParOf" srcId="{45AB0214-31B0-4C98-8E92-0F35075E07A3}" destId="{79FE0C4E-B5A0-4874-B7FB-2B0E31BE6899}" srcOrd="1" destOrd="0" presId="urn:microsoft.com/office/officeart/2005/8/layout/orgChart1"/>
    <dgm:cxn modelId="{FD1143AF-A1D2-4CBE-BA20-21C821DE5FC2}" type="presParOf" srcId="{45AB0214-31B0-4C98-8E92-0F35075E07A3}" destId="{6CBE17F4-608B-435D-8539-0CCE58C17133}" srcOrd="2" destOrd="0" presId="urn:microsoft.com/office/officeart/2005/8/layout/orgChart1"/>
    <dgm:cxn modelId="{ACCE2B55-1D2F-42E7-8F48-8DD00F3DD034}" type="presParOf" srcId="{9001A7CD-8122-4586-9205-CA342126D6B8}" destId="{FC2BDA70-9332-4F14-A316-9B4A543F8E13}" srcOrd="10" destOrd="0" presId="urn:microsoft.com/office/officeart/2005/8/layout/orgChart1"/>
    <dgm:cxn modelId="{FB6EE110-7694-4B85-B88F-F3EFC8C7BDE6}" type="presParOf" srcId="{9001A7CD-8122-4586-9205-CA342126D6B8}" destId="{A2753EC6-2DEC-4D1B-B1B4-C3938C281040}" srcOrd="11" destOrd="0" presId="urn:microsoft.com/office/officeart/2005/8/layout/orgChart1"/>
    <dgm:cxn modelId="{924F2EA3-133D-41EA-A56A-C12DCDC88D9C}" type="presParOf" srcId="{A2753EC6-2DEC-4D1B-B1B4-C3938C281040}" destId="{9D03E682-7A54-4E6F-9E4A-769E05F0AD4D}" srcOrd="0" destOrd="0" presId="urn:microsoft.com/office/officeart/2005/8/layout/orgChart1"/>
    <dgm:cxn modelId="{22D4AD21-E455-49D8-A454-DAAF908F6D19}" type="presParOf" srcId="{9D03E682-7A54-4E6F-9E4A-769E05F0AD4D}" destId="{CCE864FC-6D55-4CE5-AC8C-A367D3F27E28}" srcOrd="0" destOrd="0" presId="urn:microsoft.com/office/officeart/2005/8/layout/orgChart1"/>
    <dgm:cxn modelId="{F5375DFC-2D0C-465E-A72C-B2923496CF64}" type="presParOf" srcId="{9D03E682-7A54-4E6F-9E4A-769E05F0AD4D}" destId="{BB5CD521-5E0D-4A6D-94C9-11FAA322556D}" srcOrd="1" destOrd="0" presId="urn:microsoft.com/office/officeart/2005/8/layout/orgChart1"/>
    <dgm:cxn modelId="{97C2BC88-4D9D-4944-90CA-59048F0002B5}" type="presParOf" srcId="{A2753EC6-2DEC-4D1B-B1B4-C3938C281040}" destId="{46FCF46A-FBA4-41FA-AF7A-15403C8143EF}" srcOrd="1" destOrd="0" presId="urn:microsoft.com/office/officeart/2005/8/layout/orgChart1"/>
    <dgm:cxn modelId="{5AD2B9AC-CA51-45A4-9E17-F351D85413D0}" type="presParOf" srcId="{A2753EC6-2DEC-4D1B-B1B4-C3938C281040}" destId="{F85E909F-9806-46B7-92B6-F27F485E04D2}" srcOrd="2" destOrd="0" presId="urn:microsoft.com/office/officeart/2005/8/layout/orgChart1"/>
    <dgm:cxn modelId="{04D2C1F0-FA4C-4913-8F7E-F7BCF78B8733}" type="presParOf" srcId="{9001A7CD-8122-4586-9205-CA342126D6B8}" destId="{95E10E60-CA39-44EF-B523-CAF5B3519468}" srcOrd="12" destOrd="0" presId="urn:microsoft.com/office/officeart/2005/8/layout/orgChart1"/>
    <dgm:cxn modelId="{E57EB616-609C-4D0E-801D-E4940D252D57}" type="presParOf" srcId="{9001A7CD-8122-4586-9205-CA342126D6B8}" destId="{6B6EC6F2-FE0A-4258-B4EB-6499534CB67C}" srcOrd="13" destOrd="0" presId="urn:microsoft.com/office/officeart/2005/8/layout/orgChart1"/>
    <dgm:cxn modelId="{C494E410-C4A9-43E7-8EED-8A26CF41B384}" type="presParOf" srcId="{6B6EC6F2-FE0A-4258-B4EB-6499534CB67C}" destId="{B99F2F58-8EBC-480C-9C42-1A2DB7E0835E}" srcOrd="0" destOrd="0" presId="urn:microsoft.com/office/officeart/2005/8/layout/orgChart1"/>
    <dgm:cxn modelId="{37AC64CE-1101-443A-A7DB-E89DC1362825}" type="presParOf" srcId="{B99F2F58-8EBC-480C-9C42-1A2DB7E0835E}" destId="{300BD76D-7C40-4026-B217-F81B1BAD596C}" srcOrd="0" destOrd="0" presId="urn:microsoft.com/office/officeart/2005/8/layout/orgChart1"/>
    <dgm:cxn modelId="{DEF37434-8E1A-4607-9626-9970B995B238}" type="presParOf" srcId="{B99F2F58-8EBC-480C-9C42-1A2DB7E0835E}" destId="{5C58F28D-0C01-4C5F-B4DE-45C63F2EC987}" srcOrd="1" destOrd="0" presId="urn:microsoft.com/office/officeart/2005/8/layout/orgChart1"/>
    <dgm:cxn modelId="{EAE1C54D-67BB-4E6B-8D7A-B472221F421C}" type="presParOf" srcId="{6B6EC6F2-FE0A-4258-B4EB-6499534CB67C}" destId="{D697357D-2BAC-4055-9E83-8EA78E6875F6}" srcOrd="1" destOrd="0" presId="urn:microsoft.com/office/officeart/2005/8/layout/orgChart1"/>
    <dgm:cxn modelId="{3397C153-B301-4DD1-85A4-AB26772C0758}" type="presParOf" srcId="{6B6EC6F2-FE0A-4258-B4EB-6499534CB67C}" destId="{7C660CD4-C268-42FD-A79E-505B5B277CF7}" srcOrd="2" destOrd="0" presId="urn:microsoft.com/office/officeart/2005/8/layout/orgChart1"/>
    <dgm:cxn modelId="{47B43012-C31D-4874-A0B6-DEE68BBD201D}" type="presParOf" srcId="{311F4608-7D9F-445B-BAC5-DDAD8BA60424}" destId="{74DD75A7-3120-447C-B1B4-3349F4F9F035}" srcOrd="2" destOrd="0" presId="urn:microsoft.com/office/officeart/2005/8/layout/orgChart1"/>
  </dgm:cxnLst>
  <dgm:bg>
    <a:noFill/>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C41B1DF2-0253-488C-A13E-EF95231C3CF8}" type="doc">
      <dgm:prSet loTypeId="urn:microsoft.com/office/officeart/2005/8/layout/venn3" loCatId="relationship" qsTypeId="urn:microsoft.com/office/officeart/2005/8/quickstyle/simple1" qsCatId="simple" csTypeId="urn:microsoft.com/office/officeart/2005/8/colors/accent1_1" csCatId="accent1" phldr="1"/>
      <dgm:spPr/>
      <dgm:t>
        <a:bodyPr/>
        <a:lstStyle/>
        <a:p>
          <a:endParaRPr lang="ru-RU"/>
        </a:p>
      </dgm:t>
    </dgm:pt>
    <dgm:pt modelId="{2C949DAF-4474-471E-8BFB-373596F371AE}">
      <dgm:prSet phldrT="[Текст]" custT="1"/>
      <dgm:spPr/>
      <dgm:t>
        <a:bodyPr/>
        <a:lstStyle/>
        <a:p>
          <a:pPr>
            <a:spcAft>
              <a:spcPct val="35000"/>
            </a:spcAft>
          </a:pPr>
          <a:endParaRPr lang="ru-RU" sz="1600" b="1" dirty="0" smtClean="0">
            <a:solidFill>
              <a:srgbClr val="FF0000"/>
            </a:solidFill>
            <a:effectLst>
              <a:outerShdw blurRad="38100" dist="38100" dir="2700000" algn="tl">
                <a:srgbClr val="000000">
                  <a:alpha val="43137"/>
                </a:srgbClr>
              </a:outerShdw>
            </a:effectLst>
            <a:latin typeface="Myriad Pro Cond" panose="020B0506030403020204" pitchFamily="34" charset="0"/>
          </a:endParaRPr>
        </a:p>
        <a:p>
          <a:pPr>
            <a:spcAft>
              <a:spcPct val="35000"/>
            </a:spcAft>
          </a:pPr>
          <a:endParaRPr lang="ru-RU" sz="1600" b="1" dirty="0" smtClean="0">
            <a:solidFill>
              <a:srgbClr val="FF0000"/>
            </a:solidFill>
            <a:effectLst>
              <a:outerShdw blurRad="38100" dist="38100" dir="2700000" algn="tl">
                <a:srgbClr val="000000">
                  <a:alpha val="43137"/>
                </a:srgbClr>
              </a:outerShdw>
            </a:effectLst>
            <a:latin typeface="Myriad Pro Cond" panose="020B0506030403020204" pitchFamily="34" charset="0"/>
          </a:endParaRPr>
        </a:p>
        <a:p>
          <a:pPr>
            <a:spcAft>
              <a:spcPct val="35000"/>
            </a:spcAft>
          </a:pPr>
          <a:endParaRPr lang="ru-RU" sz="1600" b="1" dirty="0" smtClean="0">
            <a:solidFill>
              <a:srgbClr val="FF0000"/>
            </a:solidFill>
            <a:effectLst>
              <a:outerShdw blurRad="38100" dist="38100" dir="2700000" algn="tl">
                <a:srgbClr val="000000">
                  <a:alpha val="43137"/>
                </a:srgbClr>
              </a:outerShdw>
            </a:effectLst>
            <a:latin typeface="Myriad Pro Cond" panose="020B0506030403020204" pitchFamily="34" charset="0"/>
          </a:endParaRPr>
        </a:p>
        <a:p>
          <a:pPr>
            <a:spcAft>
              <a:spcPts val="0"/>
            </a:spcAft>
          </a:pPr>
          <a:r>
            <a:rPr lang="ru-RU" sz="1600" b="1" dirty="0" smtClean="0">
              <a:solidFill>
                <a:srgbClr val="FF0000"/>
              </a:solidFill>
              <a:effectLst>
                <a:outerShdw blurRad="38100" dist="38100" dir="2700000" algn="tl">
                  <a:srgbClr val="000000">
                    <a:alpha val="43137"/>
                  </a:srgbClr>
                </a:outerShdw>
              </a:effectLst>
              <a:latin typeface="Myriad Pro Cond" panose="020B0506030403020204" pitchFamily="34" charset="0"/>
            </a:rPr>
            <a:t>Материально-</a:t>
          </a:r>
        </a:p>
        <a:p>
          <a:pPr>
            <a:spcAft>
              <a:spcPts val="0"/>
            </a:spcAft>
          </a:pPr>
          <a:r>
            <a:rPr lang="ru-RU" sz="1600" b="1" dirty="0" smtClean="0">
              <a:solidFill>
                <a:srgbClr val="FF0000"/>
              </a:solidFill>
              <a:effectLst>
                <a:outerShdw blurRad="38100" dist="38100" dir="2700000" algn="tl">
                  <a:srgbClr val="000000">
                    <a:alpha val="43137"/>
                  </a:srgbClr>
                </a:outerShdw>
              </a:effectLst>
              <a:latin typeface="Myriad Pro Cond" panose="020B0506030403020204" pitchFamily="34" charset="0"/>
            </a:rPr>
            <a:t>технические условия</a:t>
          </a:r>
          <a:r>
            <a:rPr lang="ru-RU" sz="1600" b="1" dirty="0" smtClean="0">
              <a:solidFill>
                <a:srgbClr val="002060"/>
              </a:solidFill>
              <a:effectLst>
                <a:outerShdw blurRad="38100" dist="38100" dir="2700000" algn="tl">
                  <a:srgbClr val="000000">
                    <a:alpha val="43137"/>
                  </a:srgbClr>
                </a:outerShdw>
              </a:effectLst>
              <a:latin typeface="Myriad Pro Cond" panose="020B0506030403020204" pitchFamily="34" charset="0"/>
            </a:rPr>
            <a:t>	</a:t>
          </a:r>
          <a:endParaRPr lang="ru-RU" sz="1600" b="1" dirty="0">
            <a:solidFill>
              <a:srgbClr val="002060"/>
            </a:solidFill>
            <a:effectLst>
              <a:outerShdw blurRad="38100" dist="38100" dir="2700000" algn="tl">
                <a:srgbClr val="000000">
                  <a:alpha val="43137"/>
                </a:srgbClr>
              </a:outerShdw>
            </a:effectLst>
            <a:latin typeface="Myriad Pro Cond" panose="020B0506030403020204" pitchFamily="34" charset="0"/>
          </a:endParaRPr>
        </a:p>
      </dgm:t>
    </dgm:pt>
    <dgm:pt modelId="{F1325E4C-C261-493C-B53F-48A67A7E8712}" type="parTrans" cxnId="{6EA8AAAE-DA87-4F76-BC1D-782FC1B935DC}">
      <dgm:prSet/>
      <dgm:spPr/>
      <dgm:t>
        <a:bodyPr/>
        <a:lstStyle/>
        <a:p>
          <a:endParaRPr lang="ru-RU" sz="1400" b="1">
            <a:solidFill>
              <a:srgbClr val="002060"/>
            </a:solidFill>
            <a:effectLst>
              <a:outerShdw blurRad="38100" dist="38100" dir="2700000" algn="tl">
                <a:srgbClr val="000000">
                  <a:alpha val="43137"/>
                </a:srgbClr>
              </a:outerShdw>
            </a:effectLst>
            <a:latin typeface="Myriad Pro Cond" panose="020B0506030403020204" pitchFamily="34" charset="0"/>
          </a:endParaRPr>
        </a:p>
      </dgm:t>
    </dgm:pt>
    <dgm:pt modelId="{C7EE1FE0-BE6A-428C-BA72-BE07661A2A4E}" type="sibTrans" cxnId="{6EA8AAAE-DA87-4F76-BC1D-782FC1B935DC}">
      <dgm:prSet/>
      <dgm:spPr/>
      <dgm:t>
        <a:bodyPr/>
        <a:lstStyle/>
        <a:p>
          <a:endParaRPr lang="ru-RU" sz="1400" b="1">
            <a:solidFill>
              <a:srgbClr val="002060"/>
            </a:solidFill>
            <a:effectLst>
              <a:outerShdw blurRad="38100" dist="38100" dir="2700000" algn="tl">
                <a:srgbClr val="000000">
                  <a:alpha val="43137"/>
                </a:srgbClr>
              </a:outerShdw>
            </a:effectLst>
            <a:latin typeface="Myriad Pro Cond" panose="020B0506030403020204" pitchFamily="34" charset="0"/>
          </a:endParaRPr>
        </a:p>
      </dgm:t>
    </dgm:pt>
    <dgm:pt modelId="{B9A223B9-03ED-4A3D-96EE-393F85B79ECA}">
      <dgm:prSet phldrT="[Текст]" custT="1"/>
      <dgm:spPr/>
      <dgm:t>
        <a:bodyPr/>
        <a:lstStyle/>
        <a:p>
          <a:pPr>
            <a:spcAft>
              <a:spcPct val="15000"/>
            </a:spcAft>
          </a:pPr>
          <a:r>
            <a:rPr lang="ru-RU" sz="1400" b="1" dirty="0" smtClean="0">
              <a:solidFill>
                <a:srgbClr val="002060"/>
              </a:solidFill>
              <a:effectLst>
                <a:outerShdw blurRad="38100" dist="38100" dir="2700000" algn="tl">
                  <a:srgbClr val="000000">
                    <a:alpha val="43137"/>
                  </a:srgbClr>
                </a:outerShdw>
              </a:effectLst>
              <a:latin typeface="Myriad Pro Cond" panose="020B0506030403020204" pitchFamily="34" charset="0"/>
            </a:rPr>
            <a:t>сведения о помещении, в котором проводятся занятия;</a:t>
          </a:r>
          <a:endParaRPr lang="ru-RU" sz="1400" b="1" dirty="0">
            <a:solidFill>
              <a:srgbClr val="002060"/>
            </a:solidFill>
            <a:effectLst>
              <a:outerShdw blurRad="38100" dist="38100" dir="2700000" algn="tl">
                <a:srgbClr val="000000">
                  <a:alpha val="43137"/>
                </a:srgbClr>
              </a:outerShdw>
            </a:effectLst>
            <a:latin typeface="Myriad Pro Cond" panose="020B0506030403020204" pitchFamily="34" charset="0"/>
          </a:endParaRPr>
        </a:p>
      </dgm:t>
    </dgm:pt>
    <dgm:pt modelId="{C87A665E-5646-4DA5-8B41-F782216B91D7}" type="parTrans" cxnId="{B0FE67A0-AFE4-4C14-8E62-48E5642AAAF3}">
      <dgm:prSet/>
      <dgm:spPr/>
      <dgm:t>
        <a:bodyPr/>
        <a:lstStyle/>
        <a:p>
          <a:endParaRPr lang="ru-RU" sz="1400" b="1">
            <a:solidFill>
              <a:srgbClr val="002060"/>
            </a:solidFill>
            <a:effectLst>
              <a:outerShdw blurRad="38100" dist="38100" dir="2700000" algn="tl">
                <a:srgbClr val="000000">
                  <a:alpha val="43137"/>
                </a:srgbClr>
              </a:outerShdw>
            </a:effectLst>
            <a:latin typeface="Myriad Pro Cond" panose="020B0506030403020204" pitchFamily="34" charset="0"/>
          </a:endParaRPr>
        </a:p>
      </dgm:t>
    </dgm:pt>
    <dgm:pt modelId="{5927F8FF-DFE4-4EEF-AA42-CB0A95B1C211}" type="sibTrans" cxnId="{B0FE67A0-AFE4-4C14-8E62-48E5642AAAF3}">
      <dgm:prSet/>
      <dgm:spPr/>
      <dgm:t>
        <a:bodyPr/>
        <a:lstStyle/>
        <a:p>
          <a:endParaRPr lang="ru-RU" sz="1400" b="1">
            <a:solidFill>
              <a:srgbClr val="002060"/>
            </a:solidFill>
            <a:effectLst>
              <a:outerShdw blurRad="38100" dist="38100" dir="2700000" algn="tl">
                <a:srgbClr val="000000">
                  <a:alpha val="43137"/>
                </a:srgbClr>
              </a:outerShdw>
            </a:effectLst>
            <a:latin typeface="Myriad Pro Cond" panose="020B0506030403020204" pitchFamily="34" charset="0"/>
          </a:endParaRPr>
        </a:p>
      </dgm:t>
    </dgm:pt>
    <dgm:pt modelId="{A8E3DBEB-A8D0-448B-B102-B6F8F6786256}">
      <dgm:prSet phldrT="[Текст]" custT="1"/>
      <dgm:spPr/>
      <dgm:t>
        <a:bodyPr/>
        <a:lstStyle/>
        <a:p>
          <a:r>
            <a:rPr lang="ru-RU" sz="1600" b="1" dirty="0" smtClean="0">
              <a:solidFill>
                <a:srgbClr val="FF0000"/>
              </a:solidFill>
              <a:effectLst>
                <a:outerShdw blurRad="38100" dist="38100" dir="2700000" algn="tl">
                  <a:srgbClr val="000000">
                    <a:alpha val="43137"/>
                  </a:srgbClr>
                </a:outerShdw>
              </a:effectLst>
              <a:latin typeface="Myriad Pro Cond" panose="020B0506030403020204" pitchFamily="34" charset="0"/>
            </a:rPr>
            <a:t>Информационное обеспечение</a:t>
          </a:r>
          <a:r>
            <a:rPr lang="ru-RU" sz="1400" b="1" dirty="0" smtClean="0">
              <a:solidFill>
                <a:srgbClr val="002060"/>
              </a:solidFill>
              <a:effectLst>
                <a:outerShdw blurRad="38100" dist="38100" dir="2700000" algn="tl">
                  <a:srgbClr val="000000">
                    <a:alpha val="43137"/>
                  </a:srgbClr>
                </a:outerShdw>
              </a:effectLst>
              <a:latin typeface="Myriad Pro Cond" panose="020B0506030403020204" pitchFamily="34" charset="0"/>
            </a:rPr>
            <a:t>	</a:t>
          </a:r>
        </a:p>
      </dgm:t>
    </dgm:pt>
    <dgm:pt modelId="{BCB9EF0D-63CB-4B4B-B466-A0190C2987CD}" type="parTrans" cxnId="{7E8AF7AD-324A-441D-BFA9-549574DB3344}">
      <dgm:prSet/>
      <dgm:spPr/>
      <dgm:t>
        <a:bodyPr/>
        <a:lstStyle/>
        <a:p>
          <a:endParaRPr lang="ru-RU" sz="1400" b="1">
            <a:solidFill>
              <a:srgbClr val="002060"/>
            </a:solidFill>
            <a:effectLst>
              <a:outerShdw blurRad="38100" dist="38100" dir="2700000" algn="tl">
                <a:srgbClr val="000000">
                  <a:alpha val="43137"/>
                </a:srgbClr>
              </a:outerShdw>
            </a:effectLst>
            <a:latin typeface="Myriad Pro Cond" panose="020B0506030403020204" pitchFamily="34" charset="0"/>
          </a:endParaRPr>
        </a:p>
      </dgm:t>
    </dgm:pt>
    <dgm:pt modelId="{8C7BE32A-39F5-488E-B804-7CA3CB83B766}" type="sibTrans" cxnId="{7E8AF7AD-324A-441D-BFA9-549574DB3344}">
      <dgm:prSet/>
      <dgm:spPr/>
      <dgm:t>
        <a:bodyPr/>
        <a:lstStyle/>
        <a:p>
          <a:endParaRPr lang="ru-RU" sz="1400" b="1">
            <a:solidFill>
              <a:srgbClr val="002060"/>
            </a:solidFill>
            <a:effectLst>
              <a:outerShdw blurRad="38100" dist="38100" dir="2700000" algn="tl">
                <a:srgbClr val="000000">
                  <a:alpha val="43137"/>
                </a:srgbClr>
              </a:outerShdw>
            </a:effectLst>
            <a:latin typeface="Myriad Pro Cond" panose="020B0506030403020204" pitchFamily="34" charset="0"/>
          </a:endParaRPr>
        </a:p>
      </dgm:t>
    </dgm:pt>
    <dgm:pt modelId="{477945E0-91F2-4ADA-9724-9A91647546C6}">
      <dgm:prSet phldrT="[Текст]" custT="1"/>
      <dgm:spPr/>
      <dgm:t>
        <a:bodyPr/>
        <a:lstStyle/>
        <a:p>
          <a:r>
            <a:rPr lang="ru-RU" sz="1400" b="1" dirty="0" smtClean="0">
              <a:solidFill>
                <a:srgbClr val="002060"/>
              </a:solidFill>
              <a:effectLst>
                <a:outerShdw blurRad="38100" dist="38100" dir="2700000" algn="tl">
                  <a:srgbClr val="000000">
                    <a:alpha val="43137"/>
                  </a:srgbClr>
                </a:outerShdw>
              </a:effectLst>
              <a:latin typeface="Myriad Pro Cond" panose="020B0506030403020204" pitchFamily="34" charset="0"/>
            </a:rPr>
            <a:t>электронные образовательные ресурсы (аудио-, видео-), специальные компьютерные программы, информационные технологии.</a:t>
          </a:r>
          <a:endParaRPr lang="ru-RU" sz="1400" b="1" dirty="0">
            <a:solidFill>
              <a:srgbClr val="002060"/>
            </a:solidFill>
            <a:effectLst>
              <a:outerShdw blurRad="38100" dist="38100" dir="2700000" algn="tl">
                <a:srgbClr val="000000">
                  <a:alpha val="43137"/>
                </a:srgbClr>
              </a:outerShdw>
            </a:effectLst>
            <a:latin typeface="Myriad Pro Cond" panose="020B0506030403020204" pitchFamily="34" charset="0"/>
          </a:endParaRPr>
        </a:p>
      </dgm:t>
    </dgm:pt>
    <dgm:pt modelId="{F7BC9100-C189-4A08-84A5-FAC4DBD127AE}" type="parTrans" cxnId="{0583BC4D-6927-4BED-AEB7-79E76A529746}">
      <dgm:prSet/>
      <dgm:spPr/>
      <dgm:t>
        <a:bodyPr/>
        <a:lstStyle/>
        <a:p>
          <a:endParaRPr lang="ru-RU" sz="1400" b="1">
            <a:solidFill>
              <a:srgbClr val="002060"/>
            </a:solidFill>
            <a:effectLst>
              <a:outerShdw blurRad="38100" dist="38100" dir="2700000" algn="tl">
                <a:srgbClr val="000000">
                  <a:alpha val="43137"/>
                </a:srgbClr>
              </a:outerShdw>
            </a:effectLst>
            <a:latin typeface="Myriad Pro Cond" panose="020B0506030403020204" pitchFamily="34" charset="0"/>
          </a:endParaRPr>
        </a:p>
      </dgm:t>
    </dgm:pt>
    <dgm:pt modelId="{9CCB5E35-7D6C-4FE6-9E01-E7068F1625EA}" type="sibTrans" cxnId="{0583BC4D-6927-4BED-AEB7-79E76A529746}">
      <dgm:prSet/>
      <dgm:spPr/>
      <dgm:t>
        <a:bodyPr/>
        <a:lstStyle/>
        <a:p>
          <a:endParaRPr lang="ru-RU" sz="1400" b="1">
            <a:solidFill>
              <a:srgbClr val="002060"/>
            </a:solidFill>
            <a:effectLst>
              <a:outerShdw blurRad="38100" dist="38100" dir="2700000" algn="tl">
                <a:srgbClr val="000000">
                  <a:alpha val="43137"/>
                </a:srgbClr>
              </a:outerShdw>
            </a:effectLst>
            <a:latin typeface="Myriad Pro Cond" panose="020B0506030403020204" pitchFamily="34" charset="0"/>
          </a:endParaRPr>
        </a:p>
      </dgm:t>
    </dgm:pt>
    <dgm:pt modelId="{431C3163-D416-4C7B-9296-9A6CC01BDD4C}">
      <dgm:prSet phldrT="[Текст]" custT="1"/>
      <dgm:spPr/>
      <dgm:t>
        <a:bodyPr/>
        <a:lstStyle/>
        <a:p>
          <a:pPr>
            <a:spcAft>
              <a:spcPts val="0"/>
            </a:spcAft>
          </a:pPr>
          <a:r>
            <a:rPr lang="ru-RU" sz="1600" b="1" dirty="0" smtClean="0">
              <a:solidFill>
                <a:srgbClr val="FF0000"/>
              </a:solidFill>
              <a:effectLst>
                <a:outerShdw blurRad="38100" dist="38100" dir="2700000" algn="tl">
                  <a:srgbClr val="000000">
                    <a:alpha val="43137"/>
                  </a:srgbClr>
                </a:outerShdw>
              </a:effectLst>
              <a:latin typeface="Myriad Pro Cond" panose="020B0506030403020204" pitchFamily="34" charset="0"/>
            </a:rPr>
            <a:t>Кадровое </a:t>
          </a:r>
        </a:p>
        <a:p>
          <a:pPr>
            <a:spcAft>
              <a:spcPts val="0"/>
            </a:spcAft>
          </a:pPr>
          <a:r>
            <a:rPr lang="ru-RU" sz="1600" b="1" dirty="0" smtClean="0">
              <a:solidFill>
                <a:srgbClr val="FF0000"/>
              </a:solidFill>
              <a:effectLst>
                <a:outerShdw blurRad="38100" dist="38100" dir="2700000" algn="tl">
                  <a:srgbClr val="000000">
                    <a:alpha val="43137"/>
                  </a:srgbClr>
                </a:outerShdw>
              </a:effectLst>
              <a:latin typeface="Myriad Pro Cond" panose="020B0506030403020204" pitchFamily="34" charset="0"/>
            </a:rPr>
            <a:t>обеспечение </a:t>
          </a:r>
        </a:p>
        <a:p>
          <a:pPr>
            <a:spcAft>
              <a:spcPts val="0"/>
            </a:spcAft>
          </a:pPr>
          <a:endParaRPr lang="ru-RU" sz="1600" b="1" dirty="0">
            <a:solidFill>
              <a:srgbClr val="FF0000"/>
            </a:solidFill>
            <a:effectLst>
              <a:outerShdw blurRad="38100" dist="38100" dir="2700000" algn="tl">
                <a:srgbClr val="000000">
                  <a:alpha val="43137"/>
                </a:srgbClr>
              </a:outerShdw>
            </a:effectLst>
            <a:latin typeface="Myriad Pro Cond" panose="020B0506030403020204" pitchFamily="34" charset="0"/>
          </a:endParaRPr>
        </a:p>
      </dgm:t>
    </dgm:pt>
    <dgm:pt modelId="{2DD9F136-A318-4E1F-BD85-32F5A65721F1}" type="parTrans" cxnId="{88B31D3B-07C4-464A-A80E-DA33BB61E1FF}">
      <dgm:prSet/>
      <dgm:spPr/>
      <dgm:t>
        <a:bodyPr/>
        <a:lstStyle/>
        <a:p>
          <a:endParaRPr lang="ru-RU" sz="1400" b="1">
            <a:solidFill>
              <a:srgbClr val="002060"/>
            </a:solidFill>
            <a:effectLst>
              <a:outerShdw blurRad="38100" dist="38100" dir="2700000" algn="tl">
                <a:srgbClr val="000000">
                  <a:alpha val="43137"/>
                </a:srgbClr>
              </a:outerShdw>
            </a:effectLst>
            <a:latin typeface="Myriad Pro Cond" panose="020B0506030403020204" pitchFamily="34" charset="0"/>
          </a:endParaRPr>
        </a:p>
      </dgm:t>
    </dgm:pt>
    <dgm:pt modelId="{9E0717DA-DFA0-4A39-9C35-9A5A24F653FF}" type="sibTrans" cxnId="{88B31D3B-07C4-464A-A80E-DA33BB61E1FF}">
      <dgm:prSet/>
      <dgm:spPr/>
      <dgm:t>
        <a:bodyPr/>
        <a:lstStyle/>
        <a:p>
          <a:endParaRPr lang="ru-RU" sz="1400" b="1">
            <a:solidFill>
              <a:srgbClr val="002060"/>
            </a:solidFill>
            <a:effectLst>
              <a:outerShdw blurRad="38100" dist="38100" dir="2700000" algn="tl">
                <a:srgbClr val="000000">
                  <a:alpha val="43137"/>
                </a:srgbClr>
              </a:outerShdw>
            </a:effectLst>
            <a:latin typeface="Myriad Pro Cond" panose="020B0506030403020204" pitchFamily="34" charset="0"/>
          </a:endParaRPr>
        </a:p>
      </dgm:t>
    </dgm:pt>
    <dgm:pt modelId="{B3C3DE32-BECF-4DC6-944D-8CCC353DCE22}">
      <dgm:prSet phldrT="[Текст]" custT="1"/>
      <dgm:spPr/>
      <dgm:t>
        <a:bodyPr/>
        <a:lstStyle/>
        <a:p>
          <a:pPr>
            <a:spcAft>
              <a:spcPct val="15000"/>
            </a:spcAft>
          </a:pPr>
          <a:r>
            <a:rPr lang="ru-RU" sz="1400" b="1" dirty="0" smtClean="0">
              <a:solidFill>
                <a:srgbClr val="002060"/>
              </a:solidFill>
              <a:effectLst>
                <a:outerShdw blurRad="38100" dist="38100" dir="2700000" algn="tl">
                  <a:srgbClr val="000000">
                    <a:alpha val="43137"/>
                  </a:srgbClr>
                </a:outerShdw>
              </a:effectLst>
              <a:latin typeface="Myriad Pro Cond" panose="020B0506030403020204" pitchFamily="34" charset="0"/>
            </a:rPr>
            <a:t>специалисты, занятые в реализации программы.</a:t>
          </a:r>
          <a:endParaRPr lang="ru-RU" sz="1400" b="1" dirty="0">
            <a:solidFill>
              <a:srgbClr val="002060"/>
            </a:solidFill>
            <a:effectLst>
              <a:outerShdw blurRad="38100" dist="38100" dir="2700000" algn="tl">
                <a:srgbClr val="000000">
                  <a:alpha val="43137"/>
                </a:srgbClr>
              </a:outerShdw>
            </a:effectLst>
            <a:latin typeface="Myriad Pro Cond" panose="020B0506030403020204" pitchFamily="34" charset="0"/>
          </a:endParaRPr>
        </a:p>
      </dgm:t>
    </dgm:pt>
    <dgm:pt modelId="{539A7EFE-6610-4C90-9090-67583435A34F}" type="parTrans" cxnId="{C02E36F9-F07B-49E5-B55D-821454F2858F}">
      <dgm:prSet/>
      <dgm:spPr/>
      <dgm:t>
        <a:bodyPr/>
        <a:lstStyle/>
        <a:p>
          <a:endParaRPr lang="ru-RU" sz="1400" b="1">
            <a:solidFill>
              <a:srgbClr val="002060"/>
            </a:solidFill>
            <a:effectLst>
              <a:outerShdw blurRad="38100" dist="38100" dir="2700000" algn="tl">
                <a:srgbClr val="000000">
                  <a:alpha val="43137"/>
                </a:srgbClr>
              </a:outerShdw>
            </a:effectLst>
            <a:latin typeface="Myriad Pro Cond" panose="020B0506030403020204" pitchFamily="34" charset="0"/>
          </a:endParaRPr>
        </a:p>
      </dgm:t>
    </dgm:pt>
    <dgm:pt modelId="{1B38F82F-6543-4EF6-9335-7AFA986FA9D2}" type="sibTrans" cxnId="{C02E36F9-F07B-49E5-B55D-821454F2858F}">
      <dgm:prSet/>
      <dgm:spPr/>
      <dgm:t>
        <a:bodyPr/>
        <a:lstStyle/>
        <a:p>
          <a:endParaRPr lang="ru-RU" sz="1400" b="1">
            <a:solidFill>
              <a:srgbClr val="002060"/>
            </a:solidFill>
            <a:effectLst>
              <a:outerShdw blurRad="38100" dist="38100" dir="2700000" algn="tl">
                <a:srgbClr val="000000">
                  <a:alpha val="43137"/>
                </a:srgbClr>
              </a:outerShdw>
            </a:effectLst>
            <a:latin typeface="Myriad Pro Cond" panose="020B0506030403020204" pitchFamily="34" charset="0"/>
          </a:endParaRPr>
        </a:p>
      </dgm:t>
    </dgm:pt>
    <dgm:pt modelId="{BBFFE500-8D64-41B3-AF0B-94756392C0D8}">
      <dgm:prSet custT="1"/>
      <dgm:spPr/>
      <dgm:t>
        <a:bodyPr/>
        <a:lstStyle/>
        <a:p>
          <a:pPr>
            <a:spcAft>
              <a:spcPct val="15000"/>
            </a:spcAft>
          </a:pPr>
          <a:r>
            <a:rPr lang="ru-RU" sz="1400" b="1" dirty="0" smtClean="0">
              <a:solidFill>
                <a:srgbClr val="002060"/>
              </a:solidFill>
              <a:effectLst>
                <a:outerShdw blurRad="38100" dist="38100" dir="2700000" algn="tl">
                  <a:srgbClr val="000000">
                    <a:alpha val="43137"/>
                  </a:srgbClr>
                </a:outerShdw>
              </a:effectLst>
              <a:latin typeface="Myriad Pro Cond" panose="020B0506030403020204" pitchFamily="34" charset="0"/>
            </a:rPr>
            <a:t>перечень технических средств обучения и т.д.</a:t>
          </a:r>
          <a:endParaRPr lang="ru-RU" sz="1400" b="1" dirty="0">
            <a:solidFill>
              <a:srgbClr val="002060"/>
            </a:solidFill>
            <a:effectLst>
              <a:outerShdw blurRad="38100" dist="38100" dir="2700000" algn="tl">
                <a:srgbClr val="000000">
                  <a:alpha val="43137"/>
                </a:srgbClr>
              </a:outerShdw>
            </a:effectLst>
            <a:latin typeface="Myriad Pro Cond" panose="020B0506030403020204" pitchFamily="34" charset="0"/>
          </a:endParaRPr>
        </a:p>
      </dgm:t>
    </dgm:pt>
    <dgm:pt modelId="{42C0EC12-EE4C-4883-A1E0-C3B199DCD261}" type="parTrans" cxnId="{85D751A8-B68A-4924-A273-2FCECD7DC979}">
      <dgm:prSet/>
      <dgm:spPr/>
      <dgm:t>
        <a:bodyPr/>
        <a:lstStyle/>
        <a:p>
          <a:endParaRPr lang="ru-RU" sz="1400" b="1">
            <a:solidFill>
              <a:srgbClr val="002060"/>
            </a:solidFill>
            <a:effectLst>
              <a:outerShdw blurRad="38100" dist="38100" dir="2700000" algn="tl">
                <a:srgbClr val="000000">
                  <a:alpha val="43137"/>
                </a:srgbClr>
              </a:outerShdw>
            </a:effectLst>
            <a:latin typeface="Myriad Pro Cond" panose="020B0506030403020204" pitchFamily="34" charset="0"/>
          </a:endParaRPr>
        </a:p>
      </dgm:t>
    </dgm:pt>
    <dgm:pt modelId="{D655E6BF-BC9C-49E3-A679-685C8BB04C26}" type="sibTrans" cxnId="{85D751A8-B68A-4924-A273-2FCECD7DC979}">
      <dgm:prSet/>
      <dgm:spPr/>
      <dgm:t>
        <a:bodyPr/>
        <a:lstStyle/>
        <a:p>
          <a:endParaRPr lang="ru-RU" sz="1400" b="1">
            <a:solidFill>
              <a:srgbClr val="002060"/>
            </a:solidFill>
            <a:effectLst>
              <a:outerShdw blurRad="38100" dist="38100" dir="2700000" algn="tl">
                <a:srgbClr val="000000">
                  <a:alpha val="43137"/>
                </a:srgbClr>
              </a:outerShdw>
            </a:effectLst>
            <a:latin typeface="Myriad Pro Cond" panose="020B0506030403020204" pitchFamily="34" charset="0"/>
          </a:endParaRPr>
        </a:p>
      </dgm:t>
    </dgm:pt>
    <dgm:pt modelId="{E424D298-E6D6-490C-B5FA-1DCDD68F9385}">
      <dgm:prSet custT="1"/>
      <dgm:spPr/>
      <dgm:t>
        <a:bodyPr/>
        <a:lstStyle/>
        <a:p>
          <a:pPr>
            <a:spcAft>
              <a:spcPct val="15000"/>
            </a:spcAft>
          </a:pPr>
          <a:endParaRPr lang="ru-RU" sz="1400" b="1" dirty="0">
            <a:solidFill>
              <a:srgbClr val="002060"/>
            </a:solidFill>
            <a:effectLst>
              <a:outerShdw blurRad="38100" dist="38100" dir="2700000" algn="tl">
                <a:srgbClr val="000000">
                  <a:alpha val="43137"/>
                </a:srgbClr>
              </a:outerShdw>
            </a:effectLst>
            <a:latin typeface="Myriad Pro Cond" panose="020B0506030403020204" pitchFamily="34" charset="0"/>
          </a:endParaRPr>
        </a:p>
      </dgm:t>
    </dgm:pt>
    <dgm:pt modelId="{5230491C-51A9-4879-BEA3-A86841925BE1}" type="parTrans" cxnId="{49469280-91EE-424E-888B-D55B52C18AA8}">
      <dgm:prSet/>
      <dgm:spPr/>
      <dgm:t>
        <a:bodyPr/>
        <a:lstStyle/>
        <a:p>
          <a:endParaRPr lang="ru-RU" sz="1400" b="1">
            <a:solidFill>
              <a:srgbClr val="002060"/>
            </a:solidFill>
            <a:effectLst>
              <a:outerShdw blurRad="38100" dist="38100" dir="2700000" algn="tl">
                <a:srgbClr val="000000">
                  <a:alpha val="43137"/>
                </a:srgbClr>
              </a:outerShdw>
            </a:effectLst>
            <a:latin typeface="Myriad Pro Cond" panose="020B0506030403020204" pitchFamily="34" charset="0"/>
          </a:endParaRPr>
        </a:p>
      </dgm:t>
    </dgm:pt>
    <dgm:pt modelId="{83B8EA48-585A-4B3F-A382-0217042A92A9}" type="sibTrans" cxnId="{49469280-91EE-424E-888B-D55B52C18AA8}">
      <dgm:prSet/>
      <dgm:spPr/>
      <dgm:t>
        <a:bodyPr/>
        <a:lstStyle/>
        <a:p>
          <a:endParaRPr lang="ru-RU" sz="1400" b="1">
            <a:solidFill>
              <a:srgbClr val="002060"/>
            </a:solidFill>
            <a:effectLst>
              <a:outerShdw blurRad="38100" dist="38100" dir="2700000" algn="tl">
                <a:srgbClr val="000000">
                  <a:alpha val="43137"/>
                </a:srgbClr>
              </a:outerShdw>
            </a:effectLst>
            <a:latin typeface="Myriad Pro Cond" panose="020B0506030403020204" pitchFamily="34" charset="0"/>
          </a:endParaRPr>
        </a:p>
      </dgm:t>
    </dgm:pt>
    <dgm:pt modelId="{3B5EE6EE-ED5D-49BD-8A78-4DA8AF63D0CF}">
      <dgm:prSet custT="1"/>
      <dgm:spPr/>
      <dgm:t>
        <a:bodyPr/>
        <a:lstStyle/>
        <a:p>
          <a:pPr>
            <a:spcAft>
              <a:spcPct val="15000"/>
            </a:spcAft>
          </a:pPr>
          <a:r>
            <a:rPr lang="ru-RU" sz="1400" b="1" dirty="0" smtClean="0">
              <a:solidFill>
                <a:srgbClr val="002060"/>
              </a:solidFill>
              <a:effectLst>
                <a:outerShdw blurRad="38100" dist="38100" dir="2700000" algn="tl">
                  <a:srgbClr val="000000">
                    <a:alpha val="43137"/>
                  </a:srgbClr>
                </a:outerShdw>
              </a:effectLst>
              <a:latin typeface="Myriad Pro Cond" panose="020B0506030403020204" pitchFamily="34" charset="0"/>
            </a:rPr>
            <a:t>перечень оборудования, необходимого для проведения занятий;</a:t>
          </a:r>
          <a:endParaRPr lang="ru-RU" sz="1400" b="1" dirty="0">
            <a:solidFill>
              <a:srgbClr val="002060"/>
            </a:solidFill>
            <a:effectLst>
              <a:outerShdw blurRad="38100" dist="38100" dir="2700000" algn="tl">
                <a:srgbClr val="000000">
                  <a:alpha val="43137"/>
                </a:srgbClr>
              </a:outerShdw>
            </a:effectLst>
            <a:latin typeface="Myriad Pro Cond" panose="020B0506030403020204" pitchFamily="34" charset="0"/>
          </a:endParaRPr>
        </a:p>
      </dgm:t>
    </dgm:pt>
    <dgm:pt modelId="{A25C62E3-FB29-4AE9-B66F-E09DD02C21A1}" type="parTrans" cxnId="{FB987F54-B182-4290-AE65-D6764F35A296}">
      <dgm:prSet/>
      <dgm:spPr/>
      <dgm:t>
        <a:bodyPr/>
        <a:lstStyle/>
        <a:p>
          <a:endParaRPr lang="ru-RU"/>
        </a:p>
      </dgm:t>
    </dgm:pt>
    <dgm:pt modelId="{A89D5C8D-615C-4111-9442-A189AD684B11}" type="sibTrans" cxnId="{FB987F54-B182-4290-AE65-D6764F35A296}">
      <dgm:prSet/>
      <dgm:spPr/>
      <dgm:t>
        <a:bodyPr/>
        <a:lstStyle/>
        <a:p>
          <a:endParaRPr lang="ru-RU"/>
        </a:p>
      </dgm:t>
    </dgm:pt>
    <dgm:pt modelId="{A26DC6DF-D4E3-43EE-B9C3-60922D845E78}" type="pres">
      <dgm:prSet presAssocID="{C41B1DF2-0253-488C-A13E-EF95231C3CF8}" presName="Name0" presStyleCnt="0">
        <dgm:presLayoutVars>
          <dgm:dir/>
          <dgm:resizeHandles val="exact"/>
        </dgm:presLayoutVars>
      </dgm:prSet>
      <dgm:spPr/>
      <dgm:t>
        <a:bodyPr/>
        <a:lstStyle/>
        <a:p>
          <a:endParaRPr lang="ru-RU"/>
        </a:p>
      </dgm:t>
    </dgm:pt>
    <dgm:pt modelId="{BED61DBA-0357-40C9-9318-9D7280DC7507}" type="pres">
      <dgm:prSet presAssocID="{2C949DAF-4474-471E-8BFB-373596F371AE}" presName="Name5" presStyleLbl="vennNode1" presStyleIdx="0" presStyleCnt="3">
        <dgm:presLayoutVars>
          <dgm:bulletEnabled val="1"/>
        </dgm:presLayoutVars>
      </dgm:prSet>
      <dgm:spPr/>
      <dgm:t>
        <a:bodyPr/>
        <a:lstStyle/>
        <a:p>
          <a:endParaRPr lang="ru-RU"/>
        </a:p>
      </dgm:t>
    </dgm:pt>
    <dgm:pt modelId="{5B79233A-177B-4CCF-AE93-441A279FA2F6}" type="pres">
      <dgm:prSet presAssocID="{C7EE1FE0-BE6A-428C-BA72-BE07661A2A4E}" presName="space" presStyleCnt="0"/>
      <dgm:spPr/>
    </dgm:pt>
    <dgm:pt modelId="{47D55AE6-6845-4DDB-82EE-4EC88869CD75}" type="pres">
      <dgm:prSet presAssocID="{A8E3DBEB-A8D0-448B-B102-B6F8F6786256}" presName="Name5" presStyleLbl="vennNode1" presStyleIdx="1" presStyleCnt="3">
        <dgm:presLayoutVars>
          <dgm:bulletEnabled val="1"/>
        </dgm:presLayoutVars>
      </dgm:prSet>
      <dgm:spPr/>
      <dgm:t>
        <a:bodyPr/>
        <a:lstStyle/>
        <a:p>
          <a:endParaRPr lang="ru-RU"/>
        </a:p>
      </dgm:t>
    </dgm:pt>
    <dgm:pt modelId="{471E838B-AFAA-4B14-93D7-B839DA31C3EC}" type="pres">
      <dgm:prSet presAssocID="{8C7BE32A-39F5-488E-B804-7CA3CB83B766}" presName="space" presStyleCnt="0"/>
      <dgm:spPr/>
    </dgm:pt>
    <dgm:pt modelId="{4825C510-F385-466C-B6B3-71BF0825FF44}" type="pres">
      <dgm:prSet presAssocID="{431C3163-D416-4C7B-9296-9A6CC01BDD4C}" presName="Name5" presStyleLbl="vennNode1" presStyleIdx="2" presStyleCnt="3">
        <dgm:presLayoutVars>
          <dgm:bulletEnabled val="1"/>
        </dgm:presLayoutVars>
      </dgm:prSet>
      <dgm:spPr/>
      <dgm:t>
        <a:bodyPr/>
        <a:lstStyle/>
        <a:p>
          <a:endParaRPr lang="ru-RU"/>
        </a:p>
      </dgm:t>
    </dgm:pt>
  </dgm:ptLst>
  <dgm:cxnLst>
    <dgm:cxn modelId="{302E8B86-A393-4ADA-85FF-64EF0CF61BF9}" type="presOf" srcId="{477945E0-91F2-4ADA-9724-9A91647546C6}" destId="{47D55AE6-6845-4DDB-82EE-4EC88869CD75}" srcOrd="0" destOrd="1" presId="urn:microsoft.com/office/officeart/2005/8/layout/venn3"/>
    <dgm:cxn modelId="{49469280-91EE-424E-888B-D55B52C18AA8}" srcId="{2C949DAF-4474-471E-8BFB-373596F371AE}" destId="{E424D298-E6D6-490C-B5FA-1DCDD68F9385}" srcOrd="3" destOrd="0" parTransId="{5230491C-51A9-4879-BEA3-A86841925BE1}" sibTransId="{83B8EA48-585A-4B3F-A382-0217042A92A9}"/>
    <dgm:cxn modelId="{81D1551F-C858-452B-9F1E-C3F647291836}" type="presOf" srcId="{BBFFE500-8D64-41B3-AF0B-94756392C0D8}" destId="{BED61DBA-0357-40C9-9318-9D7280DC7507}" srcOrd="0" destOrd="3" presId="urn:microsoft.com/office/officeart/2005/8/layout/venn3"/>
    <dgm:cxn modelId="{C568DFC4-D1B5-4AAF-80BD-20D91EF1230E}" type="presOf" srcId="{3B5EE6EE-ED5D-49BD-8A78-4DA8AF63D0CF}" destId="{BED61DBA-0357-40C9-9318-9D7280DC7507}" srcOrd="0" destOrd="2" presId="urn:microsoft.com/office/officeart/2005/8/layout/venn3"/>
    <dgm:cxn modelId="{6EA8AAAE-DA87-4F76-BC1D-782FC1B935DC}" srcId="{C41B1DF2-0253-488C-A13E-EF95231C3CF8}" destId="{2C949DAF-4474-471E-8BFB-373596F371AE}" srcOrd="0" destOrd="0" parTransId="{F1325E4C-C261-493C-B53F-48A67A7E8712}" sibTransId="{C7EE1FE0-BE6A-428C-BA72-BE07661A2A4E}"/>
    <dgm:cxn modelId="{6EB25E19-0819-4584-A702-DD7D8CA0807F}" type="presOf" srcId="{B3C3DE32-BECF-4DC6-944D-8CCC353DCE22}" destId="{4825C510-F385-466C-B6B3-71BF0825FF44}" srcOrd="0" destOrd="1" presId="urn:microsoft.com/office/officeart/2005/8/layout/venn3"/>
    <dgm:cxn modelId="{0583BC4D-6927-4BED-AEB7-79E76A529746}" srcId="{A8E3DBEB-A8D0-448B-B102-B6F8F6786256}" destId="{477945E0-91F2-4ADA-9724-9A91647546C6}" srcOrd="0" destOrd="0" parTransId="{F7BC9100-C189-4A08-84A5-FAC4DBD127AE}" sibTransId="{9CCB5E35-7D6C-4FE6-9E01-E7068F1625EA}"/>
    <dgm:cxn modelId="{88B31D3B-07C4-464A-A80E-DA33BB61E1FF}" srcId="{C41B1DF2-0253-488C-A13E-EF95231C3CF8}" destId="{431C3163-D416-4C7B-9296-9A6CC01BDD4C}" srcOrd="2" destOrd="0" parTransId="{2DD9F136-A318-4E1F-BD85-32F5A65721F1}" sibTransId="{9E0717DA-DFA0-4A39-9C35-9A5A24F653FF}"/>
    <dgm:cxn modelId="{EBCE2BAA-238D-4A39-A97C-E4F725BC5AEF}" type="presOf" srcId="{B9A223B9-03ED-4A3D-96EE-393F85B79ECA}" destId="{BED61DBA-0357-40C9-9318-9D7280DC7507}" srcOrd="0" destOrd="1" presId="urn:microsoft.com/office/officeart/2005/8/layout/venn3"/>
    <dgm:cxn modelId="{85D751A8-B68A-4924-A273-2FCECD7DC979}" srcId="{2C949DAF-4474-471E-8BFB-373596F371AE}" destId="{BBFFE500-8D64-41B3-AF0B-94756392C0D8}" srcOrd="2" destOrd="0" parTransId="{42C0EC12-EE4C-4883-A1E0-C3B199DCD261}" sibTransId="{D655E6BF-BC9C-49E3-A679-685C8BB04C26}"/>
    <dgm:cxn modelId="{A83DB338-39DC-4804-8BB4-8C78525DDB67}" type="presOf" srcId="{A8E3DBEB-A8D0-448B-B102-B6F8F6786256}" destId="{47D55AE6-6845-4DDB-82EE-4EC88869CD75}" srcOrd="0" destOrd="0" presId="urn:microsoft.com/office/officeart/2005/8/layout/venn3"/>
    <dgm:cxn modelId="{FB987F54-B182-4290-AE65-D6764F35A296}" srcId="{2C949DAF-4474-471E-8BFB-373596F371AE}" destId="{3B5EE6EE-ED5D-49BD-8A78-4DA8AF63D0CF}" srcOrd="1" destOrd="0" parTransId="{A25C62E3-FB29-4AE9-B66F-E09DD02C21A1}" sibTransId="{A89D5C8D-615C-4111-9442-A189AD684B11}"/>
    <dgm:cxn modelId="{CC099544-01C2-463A-A150-C0B015810F1B}" type="presOf" srcId="{2C949DAF-4474-471E-8BFB-373596F371AE}" destId="{BED61DBA-0357-40C9-9318-9D7280DC7507}" srcOrd="0" destOrd="0" presId="urn:microsoft.com/office/officeart/2005/8/layout/venn3"/>
    <dgm:cxn modelId="{91C5A72F-0B31-404D-AD5E-A3973A60047A}" type="presOf" srcId="{431C3163-D416-4C7B-9296-9A6CC01BDD4C}" destId="{4825C510-F385-466C-B6B3-71BF0825FF44}" srcOrd="0" destOrd="0" presId="urn:microsoft.com/office/officeart/2005/8/layout/venn3"/>
    <dgm:cxn modelId="{9B271DBB-EE8C-482A-9742-2C64D70A8B7B}" type="presOf" srcId="{E424D298-E6D6-490C-B5FA-1DCDD68F9385}" destId="{BED61DBA-0357-40C9-9318-9D7280DC7507}" srcOrd="0" destOrd="4" presId="urn:microsoft.com/office/officeart/2005/8/layout/venn3"/>
    <dgm:cxn modelId="{B0FE67A0-AFE4-4C14-8E62-48E5642AAAF3}" srcId="{2C949DAF-4474-471E-8BFB-373596F371AE}" destId="{B9A223B9-03ED-4A3D-96EE-393F85B79ECA}" srcOrd="0" destOrd="0" parTransId="{C87A665E-5646-4DA5-8B41-F782216B91D7}" sibTransId="{5927F8FF-DFE4-4EEF-AA42-CB0A95B1C211}"/>
    <dgm:cxn modelId="{C02E36F9-F07B-49E5-B55D-821454F2858F}" srcId="{431C3163-D416-4C7B-9296-9A6CC01BDD4C}" destId="{B3C3DE32-BECF-4DC6-944D-8CCC353DCE22}" srcOrd="0" destOrd="0" parTransId="{539A7EFE-6610-4C90-9090-67583435A34F}" sibTransId="{1B38F82F-6543-4EF6-9335-7AFA986FA9D2}"/>
    <dgm:cxn modelId="{7E8AF7AD-324A-441D-BFA9-549574DB3344}" srcId="{C41B1DF2-0253-488C-A13E-EF95231C3CF8}" destId="{A8E3DBEB-A8D0-448B-B102-B6F8F6786256}" srcOrd="1" destOrd="0" parTransId="{BCB9EF0D-63CB-4B4B-B466-A0190C2987CD}" sibTransId="{8C7BE32A-39F5-488E-B804-7CA3CB83B766}"/>
    <dgm:cxn modelId="{33F99A3E-3334-4395-B2EB-3A696415DEDD}" type="presOf" srcId="{C41B1DF2-0253-488C-A13E-EF95231C3CF8}" destId="{A26DC6DF-D4E3-43EE-B9C3-60922D845E78}" srcOrd="0" destOrd="0" presId="urn:microsoft.com/office/officeart/2005/8/layout/venn3"/>
    <dgm:cxn modelId="{6B54BF06-B6C9-420A-8A0B-C9927FB2664C}" type="presParOf" srcId="{A26DC6DF-D4E3-43EE-B9C3-60922D845E78}" destId="{BED61DBA-0357-40C9-9318-9D7280DC7507}" srcOrd="0" destOrd="0" presId="urn:microsoft.com/office/officeart/2005/8/layout/venn3"/>
    <dgm:cxn modelId="{D98FF0D3-1061-4A4E-B50D-0A7A9A19D9DE}" type="presParOf" srcId="{A26DC6DF-D4E3-43EE-B9C3-60922D845E78}" destId="{5B79233A-177B-4CCF-AE93-441A279FA2F6}" srcOrd="1" destOrd="0" presId="urn:microsoft.com/office/officeart/2005/8/layout/venn3"/>
    <dgm:cxn modelId="{4D07BB21-032D-4BB0-9360-A40FDC60ADA8}" type="presParOf" srcId="{A26DC6DF-D4E3-43EE-B9C3-60922D845E78}" destId="{47D55AE6-6845-4DDB-82EE-4EC88869CD75}" srcOrd="2" destOrd="0" presId="urn:microsoft.com/office/officeart/2005/8/layout/venn3"/>
    <dgm:cxn modelId="{B44C6E53-C8DD-4FE6-B87B-52CE7B2FB25E}" type="presParOf" srcId="{A26DC6DF-D4E3-43EE-B9C3-60922D845E78}" destId="{471E838B-AFAA-4B14-93D7-B839DA31C3EC}" srcOrd="3" destOrd="0" presId="urn:microsoft.com/office/officeart/2005/8/layout/venn3"/>
    <dgm:cxn modelId="{74A0F80E-9942-4FC9-8EF2-4D6AAE6798A4}" type="presParOf" srcId="{A26DC6DF-D4E3-43EE-B9C3-60922D845E78}" destId="{4825C510-F385-466C-B6B3-71BF0825FF44}" srcOrd="4"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D3DFC3-1DD7-4AEF-8EAD-030DA7983CAE}" type="doc">
      <dgm:prSet loTypeId="urn:microsoft.com/office/officeart/2005/8/layout/venn1" loCatId="relationship" qsTypeId="urn:microsoft.com/office/officeart/2005/8/quickstyle/simple1" qsCatId="simple" csTypeId="urn:microsoft.com/office/officeart/2005/8/colors/accent0_1" csCatId="mainScheme" phldr="1"/>
      <dgm:spPr/>
    </dgm:pt>
    <dgm:pt modelId="{53EEB8E8-BD00-49E6-9CE8-0C9AA9685756}">
      <dgm:prSet phldrT="[Текст]"/>
      <dgm:spPr>
        <a:ln>
          <a:solidFill>
            <a:srgbClr val="002060"/>
          </a:solidFill>
        </a:ln>
      </dgm:spPr>
      <dgm:t>
        <a:bodyPr/>
        <a:lstStyle/>
        <a:p>
          <a:r>
            <a:rPr lang="ru-RU" b="1" dirty="0" smtClean="0">
              <a:solidFill>
                <a:srgbClr val="FF0000"/>
              </a:solidFill>
              <a:effectLst>
                <a:outerShdw blurRad="38100" dist="38100" dir="2700000" algn="tl">
                  <a:srgbClr val="000000">
                    <a:alpha val="43137"/>
                  </a:srgbClr>
                </a:outerShdw>
              </a:effectLst>
              <a:latin typeface="Myriad Pro Cond" panose="020B0506030403020204" pitchFamily="34" charset="0"/>
            </a:rPr>
            <a:t>Оценочные материалы</a:t>
          </a:r>
          <a:endParaRPr lang="ru-RU" b="1" dirty="0">
            <a:solidFill>
              <a:srgbClr val="FF0000"/>
            </a:solidFill>
            <a:effectLst>
              <a:outerShdw blurRad="38100" dist="38100" dir="2700000" algn="tl">
                <a:srgbClr val="000000">
                  <a:alpha val="43137"/>
                </a:srgbClr>
              </a:outerShdw>
            </a:effectLst>
            <a:latin typeface="Myriad Pro Cond" panose="020B0506030403020204" pitchFamily="34" charset="0"/>
          </a:endParaRPr>
        </a:p>
      </dgm:t>
    </dgm:pt>
    <dgm:pt modelId="{6DD6401C-D240-4D90-A65E-60E68C96148A}" type="parTrans" cxnId="{43C1928A-F071-4A19-A69C-FAC52D6F15F4}">
      <dgm:prSet/>
      <dgm:spPr/>
      <dgm:t>
        <a:bodyPr/>
        <a:lstStyle/>
        <a:p>
          <a:endParaRPr lang="ru-RU">
            <a:solidFill>
              <a:srgbClr val="FF0000"/>
            </a:solidFill>
          </a:endParaRPr>
        </a:p>
      </dgm:t>
    </dgm:pt>
    <dgm:pt modelId="{0B9BC8B3-A1D3-46B4-9A09-263C8F5D607F}" type="sibTrans" cxnId="{43C1928A-F071-4A19-A69C-FAC52D6F15F4}">
      <dgm:prSet/>
      <dgm:spPr/>
      <dgm:t>
        <a:bodyPr/>
        <a:lstStyle/>
        <a:p>
          <a:endParaRPr lang="ru-RU">
            <a:solidFill>
              <a:srgbClr val="FF0000"/>
            </a:solidFill>
          </a:endParaRPr>
        </a:p>
      </dgm:t>
    </dgm:pt>
    <dgm:pt modelId="{14B3B762-CD4B-4677-9373-0BDF22A90EA0}">
      <dgm:prSet phldrT="[Текст]"/>
      <dgm:spPr>
        <a:ln>
          <a:solidFill>
            <a:srgbClr val="002060"/>
          </a:solidFill>
        </a:ln>
      </dgm:spPr>
      <dgm:t>
        <a:bodyPr/>
        <a:lstStyle/>
        <a:p>
          <a:r>
            <a:rPr lang="ru-RU" b="1" dirty="0" smtClean="0">
              <a:solidFill>
                <a:srgbClr val="FF0000"/>
              </a:solidFill>
              <a:effectLst>
                <a:outerShdw blurRad="38100" dist="38100" dir="2700000" algn="tl">
                  <a:srgbClr val="000000">
                    <a:alpha val="43137"/>
                  </a:srgbClr>
                </a:outerShdw>
              </a:effectLst>
              <a:latin typeface="Myriad Pro Cond" panose="020B0506030403020204" pitchFamily="34" charset="0"/>
            </a:rPr>
            <a:t>Планируемые результаты</a:t>
          </a:r>
          <a:endParaRPr lang="ru-RU" b="1" dirty="0">
            <a:solidFill>
              <a:srgbClr val="FF0000"/>
            </a:solidFill>
            <a:effectLst>
              <a:outerShdw blurRad="38100" dist="38100" dir="2700000" algn="tl">
                <a:srgbClr val="000000">
                  <a:alpha val="43137"/>
                </a:srgbClr>
              </a:outerShdw>
            </a:effectLst>
            <a:latin typeface="Myriad Pro Cond" panose="020B0506030403020204" pitchFamily="34" charset="0"/>
          </a:endParaRPr>
        </a:p>
      </dgm:t>
    </dgm:pt>
    <dgm:pt modelId="{F4742F1E-EFDB-467C-BA03-BB50B51ABF57}" type="parTrans" cxnId="{DBD2E3E6-3AB5-4866-9278-121155B5BF44}">
      <dgm:prSet/>
      <dgm:spPr/>
      <dgm:t>
        <a:bodyPr/>
        <a:lstStyle/>
        <a:p>
          <a:endParaRPr lang="ru-RU">
            <a:solidFill>
              <a:srgbClr val="FF0000"/>
            </a:solidFill>
          </a:endParaRPr>
        </a:p>
      </dgm:t>
    </dgm:pt>
    <dgm:pt modelId="{116E1C53-824E-4EEB-BB5F-480E610A841F}" type="sibTrans" cxnId="{DBD2E3E6-3AB5-4866-9278-121155B5BF44}">
      <dgm:prSet/>
      <dgm:spPr/>
      <dgm:t>
        <a:bodyPr/>
        <a:lstStyle/>
        <a:p>
          <a:endParaRPr lang="ru-RU">
            <a:solidFill>
              <a:srgbClr val="FF0000"/>
            </a:solidFill>
          </a:endParaRPr>
        </a:p>
      </dgm:t>
    </dgm:pt>
    <dgm:pt modelId="{EE3DB215-C096-4A35-A934-82B6514A9095}" type="pres">
      <dgm:prSet presAssocID="{1ED3DFC3-1DD7-4AEF-8EAD-030DA7983CAE}" presName="compositeShape" presStyleCnt="0">
        <dgm:presLayoutVars>
          <dgm:chMax val="7"/>
          <dgm:dir/>
          <dgm:resizeHandles val="exact"/>
        </dgm:presLayoutVars>
      </dgm:prSet>
      <dgm:spPr/>
    </dgm:pt>
    <dgm:pt modelId="{3041A11B-A875-482C-B652-1FF49F0F17B2}" type="pres">
      <dgm:prSet presAssocID="{53EEB8E8-BD00-49E6-9CE8-0C9AA9685756}" presName="circ1" presStyleLbl="vennNode1" presStyleIdx="0" presStyleCnt="2"/>
      <dgm:spPr/>
      <dgm:t>
        <a:bodyPr/>
        <a:lstStyle/>
        <a:p>
          <a:endParaRPr lang="ru-RU"/>
        </a:p>
      </dgm:t>
    </dgm:pt>
    <dgm:pt modelId="{29C9C776-132B-49D8-9FEA-E885A2F2D348}" type="pres">
      <dgm:prSet presAssocID="{53EEB8E8-BD00-49E6-9CE8-0C9AA9685756}" presName="circ1Tx" presStyleLbl="revTx" presStyleIdx="0" presStyleCnt="0">
        <dgm:presLayoutVars>
          <dgm:chMax val="0"/>
          <dgm:chPref val="0"/>
          <dgm:bulletEnabled val="1"/>
        </dgm:presLayoutVars>
      </dgm:prSet>
      <dgm:spPr/>
      <dgm:t>
        <a:bodyPr/>
        <a:lstStyle/>
        <a:p>
          <a:endParaRPr lang="ru-RU"/>
        </a:p>
      </dgm:t>
    </dgm:pt>
    <dgm:pt modelId="{247A705E-9A82-44A8-9BDB-8AA24998F39D}" type="pres">
      <dgm:prSet presAssocID="{14B3B762-CD4B-4677-9373-0BDF22A90EA0}" presName="circ2" presStyleLbl="vennNode1" presStyleIdx="1" presStyleCnt="2"/>
      <dgm:spPr/>
      <dgm:t>
        <a:bodyPr/>
        <a:lstStyle/>
        <a:p>
          <a:endParaRPr lang="ru-RU"/>
        </a:p>
      </dgm:t>
    </dgm:pt>
    <dgm:pt modelId="{BCAF449E-2B32-4D27-B96F-24F5311C1F03}" type="pres">
      <dgm:prSet presAssocID="{14B3B762-CD4B-4677-9373-0BDF22A90EA0}" presName="circ2Tx" presStyleLbl="revTx" presStyleIdx="0" presStyleCnt="0">
        <dgm:presLayoutVars>
          <dgm:chMax val="0"/>
          <dgm:chPref val="0"/>
          <dgm:bulletEnabled val="1"/>
        </dgm:presLayoutVars>
      </dgm:prSet>
      <dgm:spPr/>
      <dgm:t>
        <a:bodyPr/>
        <a:lstStyle/>
        <a:p>
          <a:endParaRPr lang="ru-RU"/>
        </a:p>
      </dgm:t>
    </dgm:pt>
  </dgm:ptLst>
  <dgm:cxnLst>
    <dgm:cxn modelId="{2FED333D-A914-4274-8257-94EDF505E334}" type="presOf" srcId="{53EEB8E8-BD00-49E6-9CE8-0C9AA9685756}" destId="{29C9C776-132B-49D8-9FEA-E885A2F2D348}" srcOrd="1" destOrd="0" presId="urn:microsoft.com/office/officeart/2005/8/layout/venn1"/>
    <dgm:cxn modelId="{FE899D1A-C578-4136-8C12-45BB9773432D}" type="presOf" srcId="{53EEB8E8-BD00-49E6-9CE8-0C9AA9685756}" destId="{3041A11B-A875-482C-B652-1FF49F0F17B2}" srcOrd="0" destOrd="0" presId="urn:microsoft.com/office/officeart/2005/8/layout/venn1"/>
    <dgm:cxn modelId="{43C1928A-F071-4A19-A69C-FAC52D6F15F4}" srcId="{1ED3DFC3-1DD7-4AEF-8EAD-030DA7983CAE}" destId="{53EEB8E8-BD00-49E6-9CE8-0C9AA9685756}" srcOrd="0" destOrd="0" parTransId="{6DD6401C-D240-4D90-A65E-60E68C96148A}" sibTransId="{0B9BC8B3-A1D3-46B4-9A09-263C8F5D607F}"/>
    <dgm:cxn modelId="{7C37637E-E210-4B7D-8531-CDC8C5AA63FC}" type="presOf" srcId="{14B3B762-CD4B-4677-9373-0BDF22A90EA0}" destId="{BCAF449E-2B32-4D27-B96F-24F5311C1F03}" srcOrd="1" destOrd="0" presId="urn:microsoft.com/office/officeart/2005/8/layout/venn1"/>
    <dgm:cxn modelId="{646AC2A2-2AD2-4A88-B1E9-5C6CD16E9F1A}" type="presOf" srcId="{14B3B762-CD4B-4677-9373-0BDF22A90EA0}" destId="{247A705E-9A82-44A8-9BDB-8AA24998F39D}" srcOrd="0" destOrd="0" presId="urn:microsoft.com/office/officeart/2005/8/layout/venn1"/>
    <dgm:cxn modelId="{DBD2E3E6-3AB5-4866-9278-121155B5BF44}" srcId="{1ED3DFC3-1DD7-4AEF-8EAD-030DA7983CAE}" destId="{14B3B762-CD4B-4677-9373-0BDF22A90EA0}" srcOrd="1" destOrd="0" parTransId="{F4742F1E-EFDB-467C-BA03-BB50B51ABF57}" sibTransId="{116E1C53-824E-4EEB-BB5F-480E610A841F}"/>
    <dgm:cxn modelId="{74FBB364-0D50-40A5-9D6B-3D2A33E0E019}" type="presOf" srcId="{1ED3DFC3-1DD7-4AEF-8EAD-030DA7983CAE}" destId="{EE3DB215-C096-4A35-A934-82B6514A9095}" srcOrd="0" destOrd="0" presId="urn:microsoft.com/office/officeart/2005/8/layout/venn1"/>
    <dgm:cxn modelId="{65E20A8F-D8FF-46AF-9DA0-F7EC65A22150}" type="presParOf" srcId="{EE3DB215-C096-4A35-A934-82B6514A9095}" destId="{3041A11B-A875-482C-B652-1FF49F0F17B2}" srcOrd="0" destOrd="0" presId="urn:microsoft.com/office/officeart/2005/8/layout/venn1"/>
    <dgm:cxn modelId="{CA3F756D-AF8B-4788-8B9A-7C47B29AE8DE}" type="presParOf" srcId="{EE3DB215-C096-4A35-A934-82B6514A9095}" destId="{29C9C776-132B-49D8-9FEA-E885A2F2D348}" srcOrd="1" destOrd="0" presId="urn:microsoft.com/office/officeart/2005/8/layout/venn1"/>
    <dgm:cxn modelId="{82AFCE13-F8F6-4B66-B942-F86CFC0F60CE}" type="presParOf" srcId="{EE3DB215-C096-4A35-A934-82B6514A9095}" destId="{247A705E-9A82-44A8-9BDB-8AA24998F39D}" srcOrd="2" destOrd="0" presId="urn:microsoft.com/office/officeart/2005/8/layout/venn1"/>
    <dgm:cxn modelId="{43802FA0-367E-4926-9B68-092F3A6EC520}" type="presParOf" srcId="{EE3DB215-C096-4A35-A934-82B6514A9095}" destId="{BCAF449E-2B32-4D27-B96F-24F5311C1F03}" srcOrd="3" destOrd="0" presId="urn:microsoft.com/office/officeart/2005/8/layout/venn1"/>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ECF3D6-369A-47A0-B6CF-1CE9138D5903}" type="doc">
      <dgm:prSet loTypeId="urn:microsoft.com/office/officeart/2008/layout/HorizontalMultiLevelHierarchy" loCatId="hierarchy" qsTypeId="urn:microsoft.com/office/officeart/2005/8/quickstyle/simple3" qsCatId="simple" csTypeId="urn:microsoft.com/office/officeart/2005/8/colors/accent1_2" csCatId="accent1" phldr="1"/>
      <dgm:spPr/>
      <dgm:t>
        <a:bodyPr/>
        <a:lstStyle/>
        <a:p>
          <a:endParaRPr lang="ru-RU"/>
        </a:p>
      </dgm:t>
    </dgm:pt>
    <dgm:pt modelId="{5F68C547-2589-4FBA-AE85-39941FBE9B49}">
      <dgm:prSet phldrT="[Текст]"/>
      <dgm:spPr>
        <a:ln w="28575">
          <a:solidFill>
            <a:srgbClr val="002060"/>
          </a:solidFill>
        </a:ln>
      </dgm:spPr>
      <dgm:t>
        <a:bodyPr vert="vert"/>
        <a:lstStyle/>
        <a:p>
          <a:r>
            <a:rPr lang="ru-RU" b="1" dirty="0" smtClean="0">
              <a:solidFill>
                <a:srgbClr val="FF0000"/>
              </a:solidFill>
              <a:effectLst>
                <a:outerShdw blurRad="38100" dist="38100" dir="2700000" algn="tl">
                  <a:srgbClr val="000000">
                    <a:alpha val="43137"/>
                  </a:srgbClr>
                </a:outerShdw>
              </a:effectLst>
              <a:latin typeface="Myriad Pro Cond" panose="020B0506030403020204" pitchFamily="34" charset="0"/>
            </a:rPr>
            <a:t>ГОСТ Р 7.0.100-2018</a:t>
          </a:r>
          <a:endParaRPr lang="ru-RU" b="1" dirty="0">
            <a:solidFill>
              <a:srgbClr val="FF0000"/>
            </a:solidFill>
            <a:effectLst>
              <a:outerShdw blurRad="38100" dist="38100" dir="2700000" algn="tl">
                <a:srgbClr val="000000">
                  <a:alpha val="43137"/>
                </a:srgbClr>
              </a:outerShdw>
            </a:effectLst>
            <a:latin typeface="Myriad Pro Cond" panose="020B0506030403020204" pitchFamily="34" charset="0"/>
          </a:endParaRPr>
        </a:p>
      </dgm:t>
    </dgm:pt>
    <dgm:pt modelId="{87B2F834-F049-4B35-AEA2-4A01FB38A8DF}" type="parTrans" cxnId="{92F0D6B0-9411-4D13-B3F8-89680489012E}">
      <dgm:prSet/>
      <dgm:spPr/>
      <dgm:t>
        <a:bodyPr/>
        <a:lstStyle/>
        <a:p>
          <a:endParaRPr lang="ru-RU"/>
        </a:p>
      </dgm:t>
    </dgm:pt>
    <dgm:pt modelId="{6523CD53-1D45-4222-9ADD-29837551987D}" type="sibTrans" cxnId="{92F0D6B0-9411-4D13-B3F8-89680489012E}">
      <dgm:prSet/>
      <dgm:spPr/>
      <dgm:t>
        <a:bodyPr/>
        <a:lstStyle/>
        <a:p>
          <a:endParaRPr lang="ru-RU"/>
        </a:p>
      </dgm:t>
    </dgm:pt>
    <dgm:pt modelId="{A1764756-C7F8-4D43-9367-21B155E1030F}">
      <dgm:prSet phldrT="[Текст]"/>
      <dgm:spPr>
        <a:ln w="28575">
          <a:solidFill>
            <a:srgbClr val="002060"/>
          </a:solidFill>
        </a:ln>
      </dgm:spPr>
      <dgm:t>
        <a:bodyPr/>
        <a:lstStyle/>
        <a:p>
          <a:r>
            <a:rPr lang="ru-RU" b="1" dirty="0" smtClean="0">
              <a:solidFill>
                <a:srgbClr val="FF0000"/>
              </a:solidFill>
              <a:effectLst>
                <a:outerShdw blurRad="38100" dist="38100" dir="2700000" algn="tl">
                  <a:srgbClr val="000000">
                    <a:alpha val="43137"/>
                  </a:srgbClr>
                </a:outerShdw>
              </a:effectLst>
              <a:latin typeface="Myriad Pro Cond" panose="020B0506030403020204" pitchFamily="34" charset="0"/>
            </a:rPr>
            <a:t>Список литературы для педагога</a:t>
          </a:r>
          <a:endParaRPr lang="ru-RU" b="1" dirty="0">
            <a:solidFill>
              <a:srgbClr val="FF0000"/>
            </a:solidFill>
            <a:effectLst>
              <a:outerShdw blurRad="38100" dist="38100" dir="2700000" algn="tl">
                <a:srgbClr val="000000">
                  <a:alpha val="43137"/>
                </a:srgbClr>
              </a:outerShdw>
            </a:effectLst>
            <a:latin typeface="Myriad Pro Cond" panose="020B0506030403020204" pitchFamily="34" charset="0"/>
          </a:endParaRPr>
        </a:p>
      </dgm:t>
    </dgm:pt>
    <dgm:pt modelId="{AE1AD2E7-7CFC-493B-A2D9-E2A71C7F253C}" type="parTrans" cxnId="{EBC85EE4-2B0C-4A16-B1BB-F720EF068A4F}">
      <dgm:prSet/>
      <dgm:spPr/>
      <dgm:t>
        <a:bodyPr/>
        <a:lstStyle/>
        <a:p>
          <a:endParaRPr lang="ru-RU"/>
        </a:p>
      </dgm:t>
    </dgm:pt>
    <dgm:pt modelId="{B96FE5CC-E9A6-4F85-BAB6-DB8E451DCFD5}" type="sibTrans" cxnId="{EBC85EE4-2B0C-4A16-B1BB-F720EF068A4F}">
      <dgm:prSet/>
      <dgm:spPr/>
      <dgm:t>
        <a:bodyPr/>
        <a:lstStyle/>
        <a:p>
          <a:endParaRPr lang="ru-RU"/>
        </a:p>
      </dgm:t>
    </dgm:pt>
    <dgm:pt modelId="{C2A83C0A-7E96-4B7D-8DC5-879FED8C38BC}">
      <dgm:prSet phldrT="[Текст]"/>
      <dgm:spPr>
        <a:ln w="28575">
          <a:solidFill>
            <a:srgbClr val="002060"/>
          </a:solidFill>
        </a:ln>
      </dgm:spPr>
      <dgm:t>
        <a:bodyPr/>
        <a:lstStyle/>
        <a:p>
          <a:r>
            <a:rPr lang="ru-RU" b="1" dirty="0" smtClean="0">
              <a:solidFill>
                <a:srgbClr val="FF0000"/>
              </a:solidFill>
              <a:effectLst>
                <a:outerShdw blurRad="38100" dist="38100" dir="2700000" algn="tl">
                  <a:srgbClr val="000000">
                    <a:alpha val="43137"/>
                  </a:srgbClr>
                </a:outerShdw>
              </a:effectLst>
              <a:latin typeface="Myriad Pro Cond" panose="020B0506030403020204" pitchFamily="34" charset="0"/>
            </a:rPr>
            <a:t>Список литературы для обучающихся и родителей </a:t>
          </a:r>
          <a:endParaRPr lang="ru-RU" b="1" dirty="0">
            <a:solidFill>
              <a:srgbClr val="FF0000"/>
            </a:solidFill>
            <a:effectLst>
              <a:outerShdw blurRad="38100" dist="38100" dir="2700000" algn="tl">
                <a:srgbClr val="000000">
                  <a:alpha val="43137"/>
                </a:srgbClr>
              </a:outerShdw>
            </a:effectLst>
            <a:latin typeface="Myriad Pro Cond" panose="020B0506030403020204" pitchFamily="34" charset="0"/>
          </a:endParaRPr>
        </a:p>
      </dgm:t>
    </dgm:pt>
    <dgm:pt modelId="{A3C6FE70-289A-419C-B5A2-24667574171B}" type="parTrans" cxnId="{A23668D0-C966-4D35-BD59-238C3447D173}">
      <dgm:prSet/>
      <dgm:spPr/>
      <dgm:t>
        <a:bodyPr/>
        <a:lstStyle/>
        <a:p>
          <a:endParaRPr lang="ru-RU"/>
        </a:p>
      </dgm:t>
    </dgm:pt>
    <dgm:pt modelId="{23E8248B-4156-4D8D-AC65-3CD16807D75D}" type="sibTrans" cxnId="{A23668D0-C966-4D35-BD59-238C3447D173}">
      <dgm:prSet/>
      <dgm:spPr/>
      <dgm:t>
        <a:bodyPr/>
        <a:lstStyle/>
        <a:p>
          <a:endParaRPr lang="ru-RU"/>
        </a:p>
      </dgm:t>
    </dgm:pt>
    <dgm:pt modelId="{50EBCF61-B858-4C09-A242-82724C90AB80}" type="pres">
      <dgm:prSet presAssocID="{7FECF3D6-369A-47A0-B6CF-1CE9138D5903}" presName="Name0" presStyleCnt="0">
        <dgm:presLayoutVars>
          <dgm:chPref val="1"/>
          <dgm:dir/>
          <dgm:animOne val="branch"/>
          <dgm:animLvl val="lvl"/>
          <dgm:resizeHandles val="exact"/>
        </dgm:presLayoutVars>
      </dgm:prSet>
      <dgm:spPr/>
      <dgm:t>
        <a:bodyPr/>
        <a:lstStyle/>
        <a:p>
          <a:endParaRPr lang="ru-RU"/>
        </a:p>
      </dgm:t>
    </dgm:pt>
    <dgm:pt modelId="{3F8AF555-563A-45AF-929F-E31A87CA1070}" type="pres">
      <dgm:prSet presAssocID="{5F68C547-2589-4FBA-AE85-39941FBE9B49}" presName="root1" presStyleCnt="0"/>
      <dgm:spPr/>
    </dgm:pt>
    <dgm:pt modelId="{AE317168-9479-43BD-B136-DBDDDC01407B}" type="pres">
      <dgm:prSet presAssocID="{5F68C547-2589-4FBA-AE85-39941FBE9B49}" presName="LevelOneTextNode" presStyleLbl="node0" presStyleIdx="0" presStyleCnt="1" custLinFactNeighborX="723" custLinFactNeighborY="2138">
        <dgm:presLayoutVars>
          <dgm:chPref val="3"/>
        </dgm:presLayoutVars>
      </dgm:prSet>
      <dgm:spPr/>
      <dgm:t>
        <a:bodyPr/>
        <a:lstStyle/>
        <a:p>
          <a:endParaRPr lang="ru-RU"/>
        </a:p>
      </dgm:t>
    </dgm:pt>
    <dgm:pt modelId="{DA396D78-159B-4D98-AB0E-7EC5313DF92F}" type="pres">
      <dgm:prSet presAssocID="{5F68C547-2589-4FBA-AE85-39941FBE9B49}" presName="level2hierChild" presStyleCnt="0"/>
      <dgm:spPr/>
    </dgm:pt>
    <dgm:pt modelId="{D6DA8F24-406A-4F64-938D-8B2B047E5E68}" type="pres">
      <dgm:prSet presAssocID="{AE1AD2E7-7CFC-493B-A2D9-E2A71C7F253C}" presName="conn2-1" presStyleLbl="parChTrans1D2" presStyleIdx="0" presStyleCnt="2"/>
      <dgm:spPr/>
      <dgm:t>
        <a:bodyPr/>
        <a:lstStyle/>
        <a:p>
          <a:endParaRPr lang="ru-RU"/>
        </a:p>
      </dgm:t>
    </dgm:pt>
    <dgm:pt modelId="{74D4182E-EFCE-4BA2-BB18-FED47ED07CAB}" type="pres">
      <dgm:prSet presAssocID="{AE1AD2E7-7CFC-493B-A2D9-E2A71C7F253C}" presName="connTx" presStyleLbl="parChTrans1D2" presStyleIdx="0" presStyleCnt="2"/>
      <dgm:spPr/>
      <dgm:t>
        <a:bodyPr/>
        <a:lstStyle/>
        <a:p>
          <a:endParaRPr lang="ru-RU"/>
        </a:p>
      </dgm:t>
    </dgm:pt>
    <dgm:pt modelId="{E01A9577-F623-4A06-8B70-FCDA49DA319C}" type="pres">
      <dgm:prSet presAssocID="{A1764756-C7F8-4D43-9367-21B155E1030F}" presName="root2" presStyleCnt="0"/>
      <dgm:spPr/>
    </dgm:pt>
    <dgm:pt modelId="{4BDB10AF-C340-4FD8-AD11-6FFBE6370CF7}" type="pres">
      <dgm:prSet presAssocID="{A1764756-C7F8-4D43-9367-21B155E1030F}" presName="LevelTwoTextNode" presStyleLbl="node2" presStyleIdx="0" presStyleCnt="2">
        <dgm:presLayoutVars>
          <dgm:chPref val="3"/>
        </dgm:presLayoutVars>
      </dgm:prSet>
      <dgm:spPr/>
      <dgm:t>
        <a:bodyPr/>
        <a:lstStyle/>
        <a:p>
          <a:endParaRPr lang="ru-RU"/>
        </a:p>
      </dgm:t>
    </dgm:pt>
    <dgm:pt modelId="{BF469EB4-7067-4597-903F-449303CB8AAE}" type="pres">
      <dgm:prSet presAssocID="{A1764756-C7F8-4D43-9367-21B155E1030F}" presName="level3hierChild" presStyleCnt="0"/>
      <dgm:spPr/>
    </dgm:pt>
    <dgm:pt modelId="{9AAD50E3-09F9-4728-93C4-6BB730DD24F6}" type="pres">
      <dgm:prSet presAssocID="{A3C6FE70-289A-419C-B5A2-24667574171B}" presName="conn2-1" presStyleLbl="parChTrans1D2" presStyleIdx="1" presStyleCnt="2"/>
      <dgm:spPr/>
      <dgm:t>
        <a:bodyPr/>
        <a:lstStyle/>
        <a:p>
          <a:endParaRPr lang="ru-RU"/>
        </a:p>
      </dgm:t>
    </dgm:pt>
    <dgm:pt modelId="{64B9328E-8203-4576-B8C1-BD15D5000701}" type="pres">
      <dgm:prSet presAssocID="{A3C6FE70-289A-419C-B5A2-24667574171B}" presName="connTx" presStyleLbl="parChTrans1D2" presStyleIdx="1" presStyleCnt="2"/>
      <dgm:spPr/>
      <dgm:t>
        <a:bodyPr/>
        <a:lstStyle/>
        <a:p>
          <a:endParaRPr lang="ru-RU"/>
        </a:p>
      </dgm:t>
    </dgm:pt>
    <dgm:pt modelId="{F43D490D-F62E-4E18-8DC6-AFDF1091E591}" type="pres">
      <dgm:prSet presAssocID="{C2A83C0A-7E96-4B7D-8DC5-879FED8C38BC}" presName="root2" presStyleCnt="0"/>
      <dgm:spPr/>
    </dgm:pt>
    <dgm:pt modelId="{0B8AEE42-82DB-4B11-857C-6246186C4057}" type="pres">
      <dgm:prSet presAssocID="{C2A83C0A-7E96-4B7D-8DC5-879FED8C38BC}" presName="LevelTwoTextNode" presStyleLbl="node2" presStyleIdx="1" presStyleCnt="2">
        <dgm:presLayoutVars>
          <dgm:chPref val="3"/>
        </dgm:presLayoutVars>
      </dgm:prSet>
      <dgm:spPr/>
      <dgm:t>
        <a:bodyPr/>
        <a:lstStyle/>
        <a:p>
          <a:endParaRPr lang="ru-RU"/>
        </a:p>
      </dgm:t>
    </dgm:pt>
    <dgm:pt modelId="{4EA3961D-37E7-44F8-A845-6F0B64F5EFA2}" type="pres">
      <dgm:prSet presAssocID="{C2A83C0A-7E96-4B7D-8DC5-879FED8C38BC}" presName="level3hierChild" presStyleCnt="0"/>
      <dgm:spPr/>
    </dgm:pt>
  </dgm:ptLst>
  <dgm:cxnLst>
    <dgm:cxn modelId="{2746C0A8-0F08-4429-8017-9E04C5AB4518}" type="presOf" srcId="{A3C6FE70-289A-419C-B5A2-24667574171B}" destId="{64B9328E-8203-4576-B8C1-BD15D5000701}" srcOrd="1" destOrd="0" presId="urn:microsoft.com/office/officeart/2008/layout/HorizontalMultiLevelHierarchy"/>
    <dgm:cxn modelId="{E5EE0A74-1F1F-437A-80F5-121D01C6F59C}" type="presOf" srcId="{7FECF3D6-369A-47A0-B6CF-1CE9138D5903}" destId="{50EBCF61-B858-4C09-A242-82724C90AB80}" srcOrd="0" destOrd="0" presId="urn:microsoft.com/office/officeart/2008/layout/HorizontalMultiLevelHierarchy"/>
    <dgm:cxn modelId="{A173873C-7638-40D2-9869-59AF340D7E14}" type="presOf" srcId="{AE1AD2E7-7CFC-493B-A2D9-E2A71C7F253C}" destId="{74D4182E-EFCE-4BA2-BB18-FED47ED07CAB}" srcOrd="1" destOrd="0" presId="urn:microsoft.com/office/officeart/2008/layout/HorizontalMultiLevelHierarchy"/>
    <dgm:cxn modelId="{4CE62F45-A1DA-41BB-977E-1E030C059181}" type="presOf" srcId="{C2A83C0A-7E96-4B7D-8DC5-879FED8C38BC}" destId="{0B8AEE42-82DB-4B11-857C-6246186C4057}" srcOrd="0" destOrd="0" presId="urn:microsoft.com/office/officeart/2008/layout/HorizontalMultiLevelHierarchy"/>
    <dgm:cxn modelId="{1DFECC61-8E8E-4674-ABDF-FAF31FDBE701}" type="presOf" srcId="{A3C6FE70-289A-419C-B5A2-24667574171B}" destId="{9AAD50E3-09F9-4728-93C4-6BB730DD24F6}" srcOrd="0" destOrd="0" presId="urn:microsoft.com/office/officeart/2008/layout/HorizontalMultiLevelHierarchy"/>
    <dgm:cxn modelId="{A23668D0-C966-4D35-BD59-238C3447D173}" srcId="{5F68C547-2589-4FBA-AE85-39941FBE9B49}" destId="{C2A83C0A-7E96-4B7D-8DC5-879FED8C38BC}" srcOrd="1" destOrd="0" parTransId="{A3C6FE70-289A-419C-B5A2-24667574171B}" sibTransId="{23E8248B-4156-4D8D-AC65-3CD16807D75D}"/>
    <dgm:cxn modelId="{92F0D6B0-9411-4D13-B3F8-89680489012E}" srcId="{7FECF3D6-369A-47A0-B6CF-1CE9138D5903}" destId="{5F68C547-2589-4FBA-AE85-39941FBE9B49}" srcOrd="0" destOrd="0" parTransId="{87B2F834-F049-4B35-AEA2-4A01FB38A8DF}" sibTransId="{6523CD53-1D45-4222-9ADD-29837551987D}"/>
    <dgm:cxn modelId="{EBC85EE4-2B0C-4A16-B1BB-F720EF068A4F}" srcId="{5F68C547-2589-4FBA-AE85-39941FBE9B49}" destId="{A1764756-C7F8-4D43-9367-21B155E1030F}" srcOrd="0" destOrd="0" parTransId="{AE1AD2E7-7CFC-493B-A2D9-E2A71C7F253C}" sibTransId="{B96FE5CC-E9A6-4F85-BAB6-DB8E451DCFD5}"/>
    <dgm:cxn modelId="{A60D2FD8-289B-42FF-9DA1-449E31BFF4D8}" type="presOf" srcId="{AE1AD2E7-7CFC-493B-A2D9-E2A71C7F253C}" destId="{D6DA8F24-406A-4F64-938D-8B2B047E5E68}" srcOrd="0" destOrd="0" presId="urn:microsoft.com/office/officeart/2008/layout/HorizontalMultiLevelHierarchy"/>
    <dgm:cxn modelId="{3F0ACFDD-677E-42AD-B150-7D07F84B5E27}" type="presOf" srcId="{A1764756-C7F8-4D43-9367-21B155E1030F}" destId="{4BDB10AF-C340-4FD8-AD11-6FFBE6370CF7}" srcOrd="0" destOrd="0" presId="urn:microsoft.com/office/officeart/2008/layout/HorizontalMultiLevelHierarchy"/>
    <dgm:cxn modelId="{7AD656B3-5C44-4816-B2F1-DA336EE595BE}" type="presOf" srcId="{5F68C547-2589-4FBA-AE85-39941FBE9B49}" destId="{AE317168-9479-43BD-B136-DBDDDC01407B}" srcOrd="0" destOrd="0" presId="urn:microsoft.com/office/officeart/2008/layout/HorizontalMultiLevelHierarchy"/>
    <dgm:cxn modelId="{A2E6B69D-BE53-402B-98F5-87EAF0E98D79}" type="presParOf" srcId="{50EBCF61-B858-4C09-A242-82724C90AB80}" destId="{3F8AF555-563A-45AF-929F-E31A87CA1070}" srcOrd="0" destOrd="0" presId="urn:microsoft.com/office/officeart/2008/layout/HorizontalMultiLevelHierarchy"/>
    <dgm:cxn modelId="{FAF9DCC7-271C-4669-BFAE-CC9BF9623A60}" type="presParOf" srcId="{3F8AF555-563A-45AF-929F-E31A87CA1070}" destId="{AE317168-9479-43BD-B136-DBDDDC01407B}" srcOrd="0" destOrd="0" presId="urn:microsoft.com/office/officeart/2008/layout/HorizontalMultiLevelHierarchy"/>
    <dgm:cxn modelId="{5AC4FD6C-00C2-449B-BDD6-DE441ADE303A}" type="presParOf" srcId="{3F8AF555-563A-45AF-929F-E31A87CA1070}" destId="{DA396D78-159B-4D98-AB0E-7EC5313DF92F}" srcOrd="1" destOrd="0" presId="urn:microsoft.com/office/officeart/2008/layout/HorizontalMultiLevelHierarchy"/>
    <dgm:cxn modelId="{72F44E1E-66B6-4C54-AFDC-BEA76D1F65CE}" type="presParOf" srcId="{DA396D78-159B-4D98-AB0E-7EC5313DF92F}" destId="{D6DA8F24-406A-4F64-938D-8B2B047E5E68}" srcOrd="0" destOrd="0" presId="urn:microsoft.com/office/officeart/2008/layout/HorizontalMultiLevelHierarchy"/>
    <dgm:cxn modelId="{437AFEBE-25C1-4617-8913-4C262D40F5CC}" type="presParOf" srcId="{D6DA8F24-406A-4F64-938D-8B2B047E5E68}" destId="{74D4182E-EFCE-4BA2-BB18-FED47ED07CAB}" srcOrd="0" destOrd="0" presId="urn:microsoft.com/office/officeart/2008/layout/HorizontalMultiLevelHierarchy"/>
    <dgm:cxn modelId="{23AD964A-07BC-43A0-8019-E643722A9432}" type="presParOf" srcId="{DA396D78-159B-4D98-AB0E-7EC5313DF92F}" destId="{E01A9577-F623-4A06-8B70-FCDA49DA319C}" srcOrd="1" destOrd="0" presId="urn:microsoft.com/office/officeart/2008/layout/HorizontalMultiLevelHierarchy"/>
    <dgm:cxn modelId="{A76C6C7B-9050-4CC3-A354-C82E9CC8B8A8}" type="presParOf" srcId="{E01A9577-F623-4A06-8B70-FCDA49DA319C}" destId="{4BDB10AF-C340-4FD8-AD11-6FFBE6370CF7}" srcOrd="0" destOrd="0" presId="urn:microsoft.com/office/officeart/2008/layout/HorizontalMultiLevelHierarchy"/>
    <dgm:cxn modelId="{796F685C-C690-4AA5-BE98-68990606CBE9}" type="presParOf" srcId="{E01A9577-F623-4A06-8B70-FCDA49DA319C}" destId="{BF469EB4-7067-4597-903F-449303CB8AAE}" srcOrd="1" destOrd="0" presId="urn:microsoft.com/office/officeart/2008/layout/HorizontalMultiLevelHierarchy"/>
    <dgm:cxn modelId="{859111E8-B898-46C4-946B-9D8C8290395F}" type="presParOf" srcId="{DA396D78-159B-4D98-AB0E-7EC5313DF92F}" destId="{9AAD50E3-09F9-4728-93C4-6BB730DD24F6}" srcOrd="2" destOrd="0" presId="urn:microsoft.com/office/officeart/2008/layout/HorizontalMultiLevelHierarchy"/>
    <dgm:cxn modelId="{3A26549E-D182-4227-8BE7-A01D51296A92}" type="presParOf" srcId="{9AAD50E3-09F9-4728-93C4-6BB730DD24F6}" destId="{64B9328E-8203-4576-B8C1-BD15D5000701}" srcOrd="0" destOrd="0" presId="urn:microsoft.com/office/officeart/2008/layout/HorizontalMultiLevelHierarchy"/>
    <dgm:cxn modelId="{7F2541F4-9722-4462-BC3E-998C0C66BDF3}" type="presParOf" srcId="{DA396D78-159B-4D98-AB0E-7EC5313DF92F}" destId="{F43D490D-F62E-4E18-8DC6-AFDF1091E591}" srcOrd="3" destOrd="0" presId="urn:microsoft.com/office/officeart/2008/layout/HorizontalMultiLevelHierarchy"/>
    <dgm:cxn modelId="{C6B761F2-3341-4AC3-9AB8-6AD2236C2B3D}" type="presParOf" srcId="{F43D490D-F62E-4E18-8DC6-AFDF1091E591}" destId="{0B8AEE42-82DB-4B11-857C-6246186C4057}" srcOrd="0" destOrd="0" presId="urn:microsoft.com/office/officeart/2008/layout/HorizontalMultiLevelHierarchy"/>
    <dgm:cxn modelId="{1D174813-DFDF-422B-923B-1E2B6B9A250F}" type="presParOf" srcId="{F43D490D-F62E-4E18-8DC6-AFDF1091E591}" destId="{4EA3961D-37E7-44F8-A845-6F0B64F5EFA2}" srcOrd="1" destOrd="0" presId="urn:microsoft.com/office/officeart/2008/layout/HorizontalMultiLevelHierarchy"/>
  </dgm:cxnLst>
  <dgm:bg/>
  <dgm:whole>
    <a:ln w="28575">
      <a:noFill/>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4301543" cy="341064"/>
          </a:xfrm>
          <a:prstGeom prst="rect">
            <a:avLst/>
          </a:prstGeom>
        </p:spPr>
        <p:txBody>
          <a:bodyPr vert="horz" lIns="91429" tIns="45714" rIns="91429" bIns="45714" rtlCol="0"/>
          <a:lstStyle>
            <a:lvl1pPr algn="l">
              <a:defRPr sz="1200"/>
            </a:lvl1pPr>
          </a:lstStyle>
          <a:p>
            <a:endParaRPr lang="ru-RU"/>
          </a:p>
        </p:txBody>
      </p:sp>
      <p:sp>
        <p:nvSpPr>
          <p:cNvPr id="3" name="Дата 2"/>
          <p:cNvSpPr>
            <a:spLocks noGrp="1"/>
          </p:cNvSpPr>
          <p:nvPr>
            <p:ph type="dt" sz="quarter" idx="1"/>
          </p:nvPr>
        </p:nvSpPr>
        <p:spPr>
          <a:xfrm>
            <a:off x="5622800" y="1"/>
            <a:ext cx="4301543" cy="341064"/>
          </a:xfrm>
          <a:prstGeom prst="rect">
            <a:avLst/>
          </a:prstGeom>
        </p:spPr>
        <p:txBody>
          <a:bodyPr vert="horz" lIns="91429" tIns="45714" rIns="91429" bIns="45714" rtlCol="0"/>
          <a:lstStyle>
            <a:lvl1pPr algn="r">
              <a:defRPr sz="1200"/>
            </a:lvl1pPr>
          </a:lstStyle>
          <a:p>
            <a:fld id="{E85EF945-6514-4BDB-B5E6-0FD2211C571A}" type="datetimeFigureOut">
              <a:rPr lang="ru-RU" smtClean="0"/>
              <a:t>10.03.2023</a:t>
            </a:fld>
            <a:endParaRPr lang="ru-RU"/>
          </a:p>
        </p:txBody>
      </p:sp>
      <p:sp>
        <p:nvSpPr>
          <p:cNvPr id="4" name="Нижний колонтитул 3"/>
          <p:cNvSpPr>
            <a:spLocks noGrp="1"/>
          </p:cNvSpPr>
          <p:nvPr>
            <p:ph type="ftr" sz="quarter" idx="2"/>
          </p:nvPr>
        </p:nvSpPr>
        <p:spPr>
          <a:xfrm>
            <a:off x="1" y="6456612"/>
            <a:ext cx="4301543" cy="341064"/>
          </a:xfrm>
          <a:prstGeom prst="rect">
            <a:avLst/>
          </a:prstGeom>
        </p:spPr>
        <p:txBody>
          <a:bodyPr vert="horz" lIns="91429" tIns="45714" rIns="91429" bIns="45714" rtlCol="0" anchor="b"/>
          <a:lstStyle>
            <a:lvl1pPr algn="l">
              <a:defRPr sz="1200"/>
            </a:lvl1pPr>
          </a:lstStyle>
          <a:p>
            <a:endParaRPr lang="ru-RU"/>
          </a:p>
        </p:txBody>
      </p:sp>
      <p:sp>
        <p:nvSpPr>
          <p:cNvPr id="5" name="Номер слайда 4"/>
          <p:cNvSpPr>
            <a:spLocks noGrp="1"/>
          </p:cNvSpPr>
          <p:nvPr>
            <p:ph type="sldNum" sz="quarter" idx="3"/>
          </p:nvPr>
        </p:nvSpPr>
        <p:spPr>
          <a:xfrm>
            <a:off x="5622800" y="6456612"/>
            <a:ext cx="4301543" cy="341064"/>
          </a:xfrm>
          <a:prstGeom prst="rect">
            <a:avLst/>
          </a:prstGeom>
        </p:spPr>
        <p:txBody>
          <a:bodyPr vert="horz" lIns="91429" tIns="45714" rIns="91429" bIns="45714" rtlCol="0" anchor="b"/>
          <a:lstStyle>
            <a:lvl1pPr algn="r">
              <a:defRPr sz="1200"/>
            </a:lvl1pPr>
          </a:lstStyle>
          <a:p>
            <a:fld id="{87692109-CDBA-44F3-94D0-A7F66A2C66DE}" type="slidenum">
              <a:rPr lang="ru-RU" smtClean="0"/>
              <a:t>‹#›</a:t>
            </a:fld>
            <a:endParaRPr lang="ru-RU"/>
          </a:p>
        </p:txBody>
      </p:sp>
    </p:spTree>
    <p:extLst>
      <p:ext uri="{BB962C8B-B14F-4D97-AF65-F5344CB8AC3E}">
        <p14:creationId xmlns:p14="http://schemas.microsoft.com/office/powerpoint/2010/main" val="3343510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4301543" cy="341064"/>
          </a:xfrm>
          <a:prstGeom prst="rect">
            <a:avLst/>
          </a:prstGeom>
        </p:spPr>
        <p:txBody>
          <a:bodyPr vert="horz" lIns="91429" tIns="45714" rIns="91429" bIns="45714" rtlCol="0"/>
          <a:lstStyle>
            <a:lvl1pPr algn="l">
              <a:defRPr sz="1200"/>
            </a:lvl1pPr>
          </a:lstStyle>
          <a:p>
            <a:endParaRPr lang="ru-RU"/>
          </a:p>
        </p:txBody>
      </p:sp>
      <p:sp>
        <p:nvSpPr>
          <p:cNvPr id="3" name="Дата 2"/>
          <p:cNvSpPr>
            <a:spLocks noGrp="1"/>
          </p:cNvSpPr>
          <p:nvPr>
            <p:ph type="dt" idx="1"/>
          </p:nvPr>
        </p:nvSpPr>
        <p:spPr>
          <a:xfrm>
            <a:off x="5622800" y="1"/>
            <a:ext cx="4301543" cy="341064"/>
          </a:xfrm>
          <a:prstGeom prst="rect">
            <a:avLst/>
          </a:prstGeom>
        </p:spPr>
        <p:txBody>
          <a:bodyPr vert="horz" lIns="91429" tIns="45714" rIns="91429" bIns="45714" rtlCol="0"/>
          <a:lstStyle>
            <a:lvl1pPr algn="r">
              <a:defRPr sz="1200"/>
            </a:lvl1pPr>
          </a:lstStyle>
          <a:p>
            <a:fld id="{D8CDF9C9-6FC5-4DF4-AB7C-0F6E18ACCC80}" type="datetimeFigureOut">
              <a:rPr lang="ru-RU" smtClean="0"/>
              <a:t>10.03.2023</a:t>
            </a:fld>
            <a:endParaRPr lang="ru-RU"/>
          </a:p>
        </p:txBody>
      </p:sp>
      <p:sp>
        <p:nvSpPr>
          <p:cNvPr id="4" name="Образ слайда 3"/>
          <p:cNvSpPr>
            <a:spLocks noGrp="1" noRot="1" noChangeAspect="1"/>
          </p:cNvSpPr>
          <p:nvPr>
            <p:ph type="sldImg" idx="2"/>
          </p:nvPr>
        </p:nvSpPr>
        <p:spPr>
          <a:xfrm>
            <a:off x="3435350" y="850900"/>
            <a:ext cx="3055938" cy="2292350"/>
          </a:xfrm>
          <a:prstGeom prst="rect">
            <a:avLst/>
          </a:prstGeom>
          <a:noFill/>
          <a:ln w="12700">
            <a:solidFill>
              <a:prstClr val="black"/>
            </a:solidFill>
          </a:ln>
        </p:spPr>
        <p:txBody>
          <a:bodyPr vert="horz" lIns="91429" tIns="45714" rIns="91429" bIns="45714" rtlCol="0" anchor="ctr"/>
          <a:lstStyle/>
          <a:p>
            <a:endParaRPr lang="ru-RU"/>
          </a:p>
        </p:txBody>
      </p:sp>
      <p:sp>
        <p:nvSpPr>
          <p:cNvPr id="5" name="Заметки 4"/>
          <p:cNvSpPr>
            <a:spLocks noGrp="1"/>
          </p:cNvSpPr>
          <p:nvPr>
            <p:ph type="body" sz="quarter" idx="3"/>
          </p:nvPr>
        </p:nvSpPr>
        <p:spPr>
          <a:xfrm>
            <a:off x="992665" y="3271382"/>
            <a:ext cx="7941310" cy="2676585"/>
          </a:xfrm>
          <a:prstGeom prst="rect">
            <a:avLst/>
          </a:prstGeom>
        </p:spPr>
        <p:txBody>
          <a:bodyPr vert="horz" lIns="91429" tIns="45714" rIns="91429" bIns="45714"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6456612"/>
            <a:ext cx="4301543" cy="341064"/>
          </a:xfrm>
          <a:prstGeom prst="rect">
            <a:avLst/>
          </a:prstGeom>
        </p:spPr>
        <p:txBody>
          <a:bodyPr vert="horz" lIns="91429" tIns="45714" rIns="91429" bIns="45714" rtlCol="0" anchor="b"/>
          <a:lstStyle>
            <a:lvl1pPr algn="l">
              <a:defRPr sz="1200"/>
            </a:lvl1pPr>
          </a:lstStyle>
          <a:p>
            <a:endParaRPr lang="ru-RU"/>
          </a:p>
        </p:txBody>
      </p:sp>
      <p:sp>
        <p:nvSpPr>
          <p:cNvPr id="7" name="Номер слайда 6"/>
          <p:cNvSpPr>
            <a:spLocks noGrp="1"/>
          </p:cNvSpPr>
          <p:nvPr>
            <p:ph type="sldNum" sz="quarter" idx="5"/>
          </p:nvPr>
        </p:nvSpPr>
        <p:spPr>
          <a:xfrm>
            <a:off x="5622800" y="6456612"/>
            <a:ext cx="4301543" cy="341064"/>
          </a:xfrm>
          <a:prstGeom prst="rect">
            <a:avLst/>
          </a:prstGeom>
        </p:spPr>
        <p:txBody>
          <a:bodyPr vert="horz" lIns="91429" tIns="45714" rIns="91429" bIns="45714" rtlCol="0" anchor="b"/>
          <a:lstStyle>
            <a:lvl1pPr algn="r">
              <a:defRPr sz="1200"/>
            </a:lvl1pPr>
          </a:lstStyle>
          <a:p>
            <a:fld id="{65F89957-7635-4EBE-9C99-61937B266CEF}" type="slidenum">
              <a:rPr lang="ru-RU" smtClean="0"/>
              <a:t>‹#›</a:t>
            </a:fld>
            <a:endParaRPr lang="ru-RU"/>
          </a:p>
        </p:txBody>
      </p:sp>
    </p:spTree>
    <p:extLst>
      <p:ext uri="{BB962C8B-B14F-4D97-AF65-F5344CB8AC3E}">
        <p14:creationId xmlns:p14="http://schemas.microsoft.com/office/powerpoint/2010/main" val="478604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435350" y="850900"/>
            <a:ext cx="3055938" cy="2292350"/>
          </a:xfrm>
        </p:spPr>
      </p:sp>
      <p:sp>
        <p:nvSpPr>
          <p:cNvPr id="3" name="Заметки 2"/>
          <p:cNvSpPr>
            <a:spLocks noGrp="1"/>
          </p:cNvSpPr>
          <p:nvPr>
            <p:ph type="body" idx="1"/>
          </p:nvPr>
        </p:nvSpPr>
        <p:spPr/>
        <p:txBody>
          <a:bodyPr/>
          <a:lstStyle/>
          <a:p>
            <a:r>
              <a:rPr lang="ru-RU" dirty="0" smtClean="0"/>
              <a:t>1 слайд </a:t>
            </a:r>
            <a:endParaRPr lang="ru-RU" dirty="0"/>
          </a:p>
        </p:txBody>
      </p:sp>
      <p:sp>
        <p:nvSpPr>
          <p:cNvPr id="4" name="Номер слайда 3"/>
          <p:cNvSpPr>
            <a:spLocks noGrp="1"/>
          </p:cNvSpPr>
          <p:nvPr>
            <p:ph type="sldNum" sz="quarter" idx="10"/>
          </p:nvPr>
        </p:nvSpPr>
        <p:spPr/>
        <p:txBody>
          <a:bodyPr/>
          <a:lstStyle/>
          <a:p>
            <a:fld id="{65F89957-7635-4EBE-9C99-61937B266CEF}" type="slidenum">
              <a:rPr lang="ru-RU" smtClean="0"/>
              <a:t>1</a:t>
            </a:fld>
            <a:endParaRPr lang="ru-RU"/>
          </a:p>
        </p:txBody>
      </p:sp>
    </p:spTree>
    <p:extLst>
      <p:ext uri="{BB962C8B-B14F-4D97-AF65-F5344CB8AC3E}">
        <p14:creationId xmlns:p14="http://schemas.microsoft.com/office/powerpoint/2010/main" val="4063184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435350" y="850900"/>
            <a:ext cx="3055938" cy="2292350"/>
          </a:xfrm>
        </p:spPr>
      </p:sp>
      <p:sp>
        <p:nvSpPr>
          <p:cNvPr id="3" name="Заметки 2"/>
          <p:cNvSpPr>
            <a:spLocks noGrp="1"/>
          </p:cNvSpPr>
          <p:nvPr>
            <p:ph type="body" idx="1"/>
          </p:nvPr>
        </p:nvSpPr>
        <p:spPr/>
        <p:txBody>
          <a:bodyPr/>
          <a:lstStyle/>
          <a:p>
            <a:r>
              <a:rPr lang="ru-RU" dirty="0" smtClean="0"/>
              <a:t>1 слайд </a:t>
            </a:r>
            <a:endParaRPr lang="ru-RU" dirty="0"/>
          </a:p>
        </p:txBody>
      </p:sp>
      <p:sp>
        <p:nvSpPr>
          <p:cNvPr id="4" name="Номер слайда 3"/>
          <p:cNvSpPr>
            <a:spLocks noGrp="1"/>
          </p:cNvSpPr>
          <p:nvPr>
            <p:ph type="sldNum" sz="quarter" idx="10"/>
          </p:nvPr>
        </p:nvSpPr>
        <p:spPr/>
        <p:txBody>
          <a:bodyPr/>
          <a:lstStyle/>
          <a:p>
            <a:fld id="{65F89957-7635-4EBE-9C99-61937B266CEF}" type="slidenum">
              <a:rPr lang="ru-RU" smtClean="0"/>
              <a:t>10</a:t>
            </a:fld>
            <a:endParaRPr lang="ru-RU"/>
          </a:p>
        </p:txBody>
      </p:sp>
    </p:spTree>
    <p:extLst>
      <p:ext uri="{BB962C8B-B14F-4D97-AF65-F5344CB8AC3E}">
        <p14:creationId xmlns:p14="http://schemas.microsoft.com/office/powerpoint/2010/main" val="349908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435350" y="850900"/>
            <a:ext cx="3055938" cy="2292350"/>
          </a:xfrm>
        </p:spPr>
      </p:sp>
      <p:sp>
        <p:nvSpPr>
          <p:cNvPr id="3" name="Заметки 2"/>
          <p:cNvSpPr>
            <a:spLocks noGrp="1"/>
          </p:cNvSpPr>
          <p:nvPr>
            <p:ph type="body" idx="1"/>
          </p:nvPr>
        </p:nvSpPr>
        <p:spPr/>
        <p:txBody>
          <a:bodyPr/>
          <a:lstStyle/>
          <a:p>
            <a:r>
              <a:rPr lang="ru-RU" dirty="0" smtClean="0"/>
              <a:t>1 слайд </a:t>
            </a:r>
            <a:endParaRPr lang="ru-RU" dirty="0"/>
          </a:p>
        </p:txBody>
      </p:sp>
      <p:sp>
        <p:nvSpPr>
          <p:cNvPr id="4" name="Номер слайда 3"/>
          <p:cNvSpPr>
            <a:spLocks noGrp="1"/>
          </p:cNvSpPr>
          <p:nvPr>
            <p:ph type="sldNum" sz="quarter" idx="10"/>
          </p:nvPr>
        </p:nvSpPr>
        <p:spPr/>
        <p:txBody>
          <a:bodyPr/>
          <a:lstStyle/>
          <a:p>
            <a:fld id="{65F89957-7635-4EBE-9C99-61937B266CEF}" type="slidenum">
              <a:rPr lang="ru-RU" smtClean="0"/>
              <a:t>11</a:t>
            </a:fld>
            <a:endParaRPr lang="ru-RU"/>
          </a:p>
        </p:txBody>
      </p:sp>
    </p:spTree>
    <p:extLst>
      <p:ext uri="{BB962C8B-B14F-4D97-AF65-F5344CB8AC3E}">
        <p14:creationId xmlns:p14="http://schemas.microsoft.com/office/powerpoint/2010/main" val="2915274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435350" y="850900"/>
            <a:ext cx="3055938" cy="2292350"/>
          </a:xfrm>
        </p:spPr>
      </p:sp>
      <p:sp>
        <p:nvSpPr>
          <p:cNvPr id="3" name="Заметки 2"/>
          <p:cNvSpPr>
            <a:spLocks noGrp="1"/>
          </p:cNvSpPr>
          <p:nvPr>
            <p:ph type="body" idx="1"/>
          </p:nvPr>
        </p:nvSpPr>
        <p:spPr/>
        <p:txBody>
          <a:bodyPr/>
          <a:lstStyle/>
          <a:p>
            <a:r>
              <a:rPr lang="ru-RU" dirty="0" smtClean="0"/>
              <a:t>1 слайд </a:t>
            </a:r>
            <a:endParaRPr lang="ru-RU" dirty="0"/>
          </a:p>
        </p:txBody>
      </p:sp>
      <p:sp>
        <p:nvSpPr>
          <p:cNvPr id="4" name="Номер слайда 3"/>
          <p:cNvSpPr>
            <a:spLocks noGrp="1"/>
          </p:cNvSpPr>
          <p:nvPr>
            <p:ph type="sldNum" sz="quarter" idx="10"/>
          </p:nvPr>
        </p:nvSpPr>
        <p:spPr/>
        <p:txBody>
          <a:bodyPr/>
          <a:lstStyle/>
          <a:p>
            <a:fld id="{65F89957-7635-4EBE-9C99-61937B266CEF}" type="slidenum">
              <a:rPr lang="ru-RU" smtClean="0"/>
              <a:t>12</a:t>
            </a:fld>
            <a:endParaRPr lang="ru-RU"/>
          </a:p>
        </p:txBody>
      </p:sp>
    </p:spTree>
    <p:extLst>
      <p:ext uri="{BB962C8B-B14F-4D97-AF65-F5344CB8AC3E}">
        <p14:creationId xmlns:p14="http://schemas.microsoft.com/office/powerpoint/2010/main" val="4220953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435350" y="850900"/>
            <a:ext cx="3055938" cy="2292350"/>
          </a:xfrm>
        </p:spPr>
      </p:sp>
      <p:sp>
        <p:nvSpPr>
          <p:cNvPr id="3" name="Заметки 2"/>
          <p:cNvSpPr>
            <a:spLocks noGrp="1"/>
          </p:cNvSpPr>
          <p:nvPr>
            <p:ph type="body" idx="1"/>
          </p:nvPr>
        </p:nvSpPr>
        <p:spPr/>
        <p:txBody>
          <a:bodyPr/>
          <a:lstStyle/>
          <a:p>
            <a:r>
              <a:rPr lang="ru-RU" dirty="0" smtClean="0"/>
              <a:t>1 слайд </a:t>
            </a:r>
            <a:endParaRPr lang="ru-RU" dirty="0"/>
          </a:p>
        </p:txBody>
      </p:sp>
      <p:sp>
        <p:nvSpPr>
          <p:cNvPr id="4" name="Номер слайда 3"/>
          <p:cNvSpPr>
            <a:spLocks noGrp="1"/>
          </p:cNvSpPr>
          <p:nvPr>
            <p:ph type="sldNum" sz="quarter" idx="10"/>
          </p:nvPr>
        </p:nvSpPr>
        <p:spPr/>
        <p:txBody>
          <a:bodyPr/>
          <a:lstStyle/>
          <a:p>
            <a:fld id="{65F89957-7635-4EBE-9C99-61937B266CEF}" type="slidenum">
              <a:rPr lang="ru-RU" smtClean="0"/>
              <a:t>13</a:t>
            </a:fld>
            <a:endParaRPr lang="ru-RU"/>
          </a:p>
        </p:txBody>
      </p:sp>
    </p:spTree>
    <p:extLst>
      <p:ext uri="{BB962C8B-B14F-4D97-AF65-F5344CB8AC3E}">
        <p14:creationId xmlns:p14="http://schemas.microsoft.com/office/powerpoint/2010/main" val="2065376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435350" y="850900"/>
            <a:ext cx="3055938" cy="2292350"/>
          </a:xfrm>
        </p:spPr>
      </p:sp>
      <p:sp>
        <p:nvSpPr>
          <p:cNvPr id="3" name="Заметки 2"/>
          <p:cNvSpPr>
            <a:spLocks noGrp="1"/>
          </p:cNvSpPr>
          <p:nvPr>
            <p:ph type="body" idx="1"/>
          </p:nvPr>
        </p:nvSpPr>
        <p:spPr/>
        <p:txBody>
          <a:bodyPr/>
          <a:lstStyle/>
          <a:p>
            <a:r>
              <a:rPr lang="ru-RU" dirty="0" smtClean="0"/>
              <a:t>1 слайд </a:t>
            </a:r>
            <a:endParaRPr lang="ru-RU" dirty="0"/>
          </a:p>
        </p:txBody>
      </p:sp>
      <p:sp>
        <p:nvSpPr>
          <p:cNvPr id="4" name="Номер слайда 3"/>
          <p:cNvSpPr>
            <a:spLocks noGrp="1"/>
          </p:cNvSpPr>
          <p:nvPr>
            <p:ph type="sldNum" sz="quarter" idx="10"/>
          </p:nvPr>
        </p:nvSpPr>
        <p:spPr/>
        <p:txBody>
          <a:bodyPr/>
          <a:lstStyle/>
          <a:p>
            <a:fld id="{65F89957-7635-4EBE-9C99-61937B266CEF}" type="slidenum">
              <a:rPr lang="ru-RU" smtClean="0"/>
              <a:t>14</a:t>
            </a:fld>
            <a:endParaRPr lang="ru-RU"/>
          </a:p>
        </p:txBody>
      </p:sp>
    </p:spTree>
    <p:extLst>
      <p:ext uri="{BB962C8B-B14F-4D97-AF65-F5344CB8AC3E}">
        <p14:creationId xmlns:p14="http://schemas.microsoft.com/office/powerpoint/2010/main" val="2884504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435350" y="850900"/>
            <a:ext cx="3055938" cy="2292350"/>
          </a:xfrm>
        </p:spPr>
      </p:sp>
      <p:sp>
        <p:nvSpPr>
          <p:cNvPr id="3" name="Заметки 2"/>
          <p:cNvSpPr>
            <a:spLocks noGrp="1"/>
          </p:cNvSpPr>
          <p:nvPr>
            <p:ph type="body" idx="1"/>
          </p:nvPr>
        </p:nvSpPr>
        <p:spPr/>
        <p:txBody>
          <a:bodyPr/>
          <a:lstStyle/>
          <a:p>
            <a:r>
              <a:rPr lang="ru-RU" dirty="0" smtClean="0"/>
              <a:t>1 слайд </a:t>
            </a:r>
            <a:endParaRPr lang="ru-RU" dirty="0"/>
          </a:p>
        </p:txBody>
      </p:sp>
      <p:sp>
        <p:nvSpPr>
          <p:cNvPr id="4" name="Номер слайда 3"/>
          <p:cNvSpPr>
            <a:spLocks noGrp="1"/>
          </p:cNvSpPr>
          <p:nvPr>
            <p:ph type="sldNum" sz="quarter" idx="10"/>
          </p:nvPr>
        </p:nvSpPr>
        <p:spPr/>
        <p:txBody>
          <a:bodyPr/>
          <a:lstStyle/>
          <a:p>
            <a:fld id="{65F89957-7635-4EBE-9C99-61937B266CEF}" type="slidenum">
              <a:rPr lang="ru-RU" smtClean="0"/>
              <a:t>15</a:t>
            </a:fld>
            <a:endParaRPr lang="ru-RU"/>
          </a:p>
        </p:txBody>
      </p:sp>
    </p:spTree>
    <p:extLst>
      <p:ext uri="{BB962C8B-B14F-4D97-AF65-F5344CB8AC3E}">
        <p14:creationId xmlns:p14="http://schemas.microsoft.com/office/powerpoint/2010/main" val="28925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435350" y="850900"/>
            <a:ext cx="3055938" cy="2292350"/>
          </a:xfrm>
        </p:spPr>
      </p:sp>
      <p:sp>
        <p:nvSpPr>
          <p:cNvPr id="3" name="Заметки 2"/>
          <p:cNvSpPr>
            <a:spLocks noGrp="1"/>
          </p:cNvSpPr>
          <p:nvPr>
            <p:ph type="body" idx="1"/>
          </p:nvPr>
        </p:nvSpPr>
        <p:spPr/>
        <p:txBody>
          <a:bodyPr/>
          <a:lstStyle/>
          <a:p>
            <a:r>
              <a:rPr lang="ru-RU" dirty="0" smtClean="0"/>
              <a:t>1 слайд </a:t>
            </a:r>
            <a:endParaRPr lang="ru-RU" dirty="0"/>
          </a:p>
        </p:txBody>
      </p:sp>
      <p:sp>
        <p:nvSpPr>
          <p:cNvPr id="4" name="Номер слайда 3"/>
          <p:cNvSpPr>
            <a:spLocks noGrp="1"/>
          </p:cNvSpPr>
          <p:nvPr>
            <p:ph type="sldNum" sz="quarter" idx="10"/>
          </p:nvPr>
        </p:nvSpPr>
        <p:spPr/>
        <p:txBody>
          <a:bodyPr/>
          <a:lstStyle/>
          <a:p>
            <a:fld id="{65F89957-7635-4EBE-9C99-61937B266CEF}" type="slidenum">
              <a:rPr lang="ru-RU" smtClean="0"/>
              <a:t>16</a:t>
            </a:fld>
            <a:endParaRPr lang="ru-RU"/>
          </a:p>
        </p:txBody>
      </p:sp>
    </p:spTree>
    <p:extLst>
      <p:ext uri="{BB962C8B-B14F-4D97-AF65-F5344CB8AC3E}">
        <p14:creationId xmlns:p14="http://schemas.microsoft.com/office/powerpoint/2010/main" val="2676132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435350" y="850900"/>
            <a:ext cx="3055938" cy="2292350"/>
          </a:xfrm>
        </p:spPr>
      </p:sp>
      <p:sp>
        <p:nvSpPr>
          <p:cNvPr id="3" name="Заметки 2"/>
          <p:cNvSpPr>
            <a:spLocks noGrp="1"/>
          </p:cNvSpPr>
          <p:nvPr>
            <p:ph type="body" idx="1"/>
          </p:nvPr>
        </p:nvSpPr>
        <p:spPr/>
        <p:txBody>
          <a:bodyPr/>
          <a:lstStyle/>
          <a:p>
            <a:r>
              <a:rPr lang="ru-RU" dirty="0" smtClean="0"/>
              <a:t>1 слайд </a:t>
            </a:r>
            <a:endParaRPr lang="ru-RU" dirty="0"/>
          </a:p>
        </p:txBody>
      </p:sp>
      <p:sp>
        <p:nvSpPr>
          <p:cNvPr id="4" name="Номер слайда 3"/>
          <p:cNvSpPr>
            <a:spLocks noGrp="1"/>
          </p:cNvSpPr>
          <p:nvPr>
            <p:ph type="sldNum" sz="quarter" idx="10"/>
          </p:nvPr>
        </p:nvSpPr>
        <p:spPr/>
        <p:txBody>
          <a:bodyPr/>
          <a:lstStyle/>
          <a:p>
            <a:fld id="{65F89957-7635-4EBE-9C99-61937B266CEF}" type="slidenum">
              <a:rPr lang="ru-RU" smtClean="0"/>
              <a:t>17</a:t>
            </a:fld>
            <a:endParaRPr lang="ru-RU"/>
          </a:p>
        </p:txBody>
      </p:sp>
    </p:spTree>
    <p:extLst>
      <p:ext uri="{BB962C8B-B14F-4D97-AF65-F5344CB8AC3E}">
        <p14:creationId xmlns:p14="http://schemas.microsoft.com/office/powerpoint/2010/main" val="1085331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435350" y="850900"/>
            <a:ext cx="3055938" cy="2292350"/>
          </a:xfrm>
        </p:spPr>
      </p:sp>
      <p:sp>
        <p:nvSpPr>
          <p:cNvPr id="3" name="Заметки 2"/>
          <p:cNvSpPr>
            <a:spLocks noGrp="1"/>
          </p:cNvSpPr>
          <p:nvPr>
            <p:ph type="body" idx="1"/>
          </p:nvPr>
        </p:nvSpPr>
        <p:spPr/>
        <p:txBody>
          <a:bodyPr/>
          <a:lstStyle/>
          <a:p>
            <a:r>
              <a:rPr lang="ru-RU" dirty="0" smtClean="0"/>
              <a:t>1 слайд </a:t>
            </a:r>
            <a:endParaRPr lang="ru-RU" dirty="0"/>
          </a:p>
        </p:txBody>
      </p:sp>
      <p:sp>
        <p:nvSpPr>
          <p:cNvPr id="4" name="Номер слайда 3"/>
          <p:cNvSpPr>
            <a:spLocks noGrp="1"/>
          </p:cNvSpPr>
          <p:nvPr>
            <p:ph type="sldNum" sz="quarter" idx="10"/>
          </p:nvPr>
        </p:nvSpPr>
        <p:spPr/>
        <p:txBody>
          <a:bodyPr/>
          <a:lstStyle/>
          <a:p>
            <a:fld id="{65F89957-7635-4EBE-9C99-61937B266CEF}" type="slidenum">
              <a:rPr lang="ru-RU" smtClean="0"/>
              <a:t>18</a:t>
            </a:fld>
            <a:endParaRPr lang="ru-RU"/>
          </a:p>
        </p:txBody>
      </p:sp>
    </p:spTree>
    <p:extLst>
      <p:ext uri="{BB962C8B-B14F-4D97-AF65-F5344CB8AC3E}">
        <p14:creationId xmlns:p14="http://schemas.microsoft.com/office/powerpoint/2010/main" val="2604144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435350" y="850900"/>
            <a:ext cx="3055938" cy="2292350"/>
          </a:xfrm>
        </p:spPr>
      </p:sp>
      <p:sp>
        <p:nvSpPr>
          <p:cNvPr id="3" name="Заметки 2"/>
          <p:cNvSpPr>
            <a:spLocks noGrp="1"/>
          </p:cNvSpPr>
          <p:nvPr>
            <p:ph type="body" idx="1"/>
          </p:nvPr>
        </p:nvSpPr>
        <p:spPr/>
        <p:txBody>
          <a:bodyPr/>
          <a:lstStyle/>
          <a:p>
            <a:r>
              <a:rPr lang="ru-RU" dirty="0" smtClean="0"/>
              <a:t>1 слайд </a:t>
            </a:r>
            <a:endParaRPr lang="ru-RU" dirty="0"/>
          </a:p>
        </p:txBody>
      </p:sp>
      <p:sp>
        <p:nvSpPr>
          <p:cNvPr id="4" name="Номер слайда 3"/>
          <p:cNvSpPr>
            <a:spLocks noGrp="1"/>
          </p:cNvSpPr>
          <p:nvPr>
            <p:ph type="sldNum" sz="quarter" idx="10"/>
          </p:nvPr>
        </p:nvSpPr>
        <p:spPr/>
        <p:txBody>
          <a:bodyPr/>
          <a:lstStyle/>
          <a:p>
            <a:fld id="{65F89957-7635-4EBE-9C99-61937B266CEF}" type="slidenum">
              <a:rPr lang="ru-RU" smtClean="0"/>
              <a:t>19</a:t>
            </a:fld>
            <a:endParaRPr lang="ru-RU"/>
          </a:p>
        </p:txBody>
      </p:sp>
    </p:spTree>
    <p:extLst>
      <p:ext uri="{BB962C8B-B14F-4D97-AF65-F5344CB8AC3E}">
        <p14:creationId xmlns:p14="http://schemas.microsoft.com/office/powerpoint/2010/main" val="3626063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435350" y="850900"/>
            <a:ext cx="3055938" cy="2292350"/>
          </a:xfrm>
        </p:spPr>
      </p:sp>
      <p:sp>
        <p:nvSpPr>
          <p:cNvPr id="3" name="Заметки 2"/>
          <p:cNvSpPr>
            <a:spLocks noGrp="1"/>
          </p:cNvSpPr>
          <p:nvPr>
            <p:ph type="body" idx="1"/>
          </p:nvPr>
        </p:nvSpPr>
        <p:spPr/>
        <p:txBody>
          <a:bodyPr/>
          <a:lstStyle/>
          <a:p>
            <a:r>
              <a:rPr lang="ru-RU" dirty="0" smtClean="0"/>
              <a:t>1 слайд </a:t>
            </a:r>
            <a:endParaRPr lang="ru-RU" dirty="0"/>
          </a:p>
        </p:txBody>
      </p:sp>
      <p:sp>
        <p:nvSpPr>
          <p:cNvPr id="4" name="Номер слайда 3"/>
          <p:cNvSpPr>
            <a:spLocks noGrp="1"/>
          </p:cNvSpPr>
          <p:nvPr>
            <p:ph type="sldNum" sz="quarter" idx="10"/>
          </p:nvPr>
        </p:nvSpPr>
        <p:spPr/>
        <p:txBody>
          <a:bodyPr/>
          <a:lstStyle/>
          <a:p>
            <a:fld id="{65F89957-7635-4EBE-9C99-61937B266CEF}" type="slidenum">
              <a:rPr lang="ru-RU" smtClean="0"/>
              <a:t>2</a:t>
            </a:fld>
            <a:endParaRPr lang="ru-RU"/>
          </a:p>
        </p:txBody>
      </p:sp>
    </p:spTree>
    <p:extLst>
      <p:ext uri="{BB962C8B-B14F-4D97-AF65-F5344CB8AC3E}">
        <p14:creationId xmlns:p14="http://schemas.microsoft.com/office/powerpoint/2010/main" val="1624760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435350" y="850900"/>
            <a:ext cx="3055938" cy="2292350"/>
          </a:xfrm>
        </p:spPr>
      </p:sp>
      <p:sp>
        <p:nvSpPr>
          <p:cNvPr id="3" name="Заметки 2"/>
          <p:cNvSpPr>
            <a:spLocks noGrp="1"/>
          </p:cNvSpPr>
          <p:nvPr>
            <p:ph type="body" idx="1"/>
          </p:nvPr>
        </p:nvSpPr>
        <p:spPr/>
        <p:txBody>
          <a:bodyPr/>
          <a:lstStyle/>
          <a:p>
            <a:r>
              <a:rPr lang="ru-RU" dirty="0" smtClean="0"/>
              <a:t>1 слайд </a:t>
            </a:r>
            <a:endParaRPr lang="ru-RU" dirty="0"/>
          </a:p>
        </p:txBody>
      </p:sp>
      <p:sp>
        <p:nvSpPr>
          <p:cNvPr id="4" name="Номер слайда 3"/>
          <p:cNvSpPr>
            <a:spLocks noGrp="1"/>
          </p:cNvSpPr>
          <p:nvPr>
            <p:ph type="sldNum" sz="quarter" idx="10"/>
          </p:nvPr>
        </p:nvSpPr>
        <p:spPr/>
        <p:txBody>
          <a:bodyPr/>
          <a:lstStyle/>
          <a:p>
            <a:fld id="{65F89957-7635-4EBE-9C99-61937B266CEF}" type="slidenum">
              <a:rPr lang="ru-RU" smtClean="0"/>
              <a:t>20</a:t>
            </a:fld>
            <a:endParaRPr lang="ru-RU"/>
          </a:p>
        </p:txBody>
      </p:sp>
    </p:spTree>
    <p:extLst>
      <p:ext uri="{BB962C8B-B14F-4D97-AF65-F5344CB8AC3E}">
        <p14:creationId xmlns:p14="http://schemas.microsoft.com/office/powerpoint/2010/main" val="2042811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435350" y="850900"/>
            <a:ext cx="3055938" cy="2292350"/>
          </a:xfrm>
        </p:spPr>
      </p:sp>
      <p:sp>
        <p:nvSpPr>
          <p:cNvPr id="3" name="Заметки 2"/>
          <p:cNvSpPr>
            <a:spLocks noGrp="1"/>
          </p:cNvSpPr>
          <p:nvPr>
            <p:ph type="body" idx="1"/>
          </p:nvPr>
        </p:nvSpPr>
        <p:spPr/>
        <p:txBody>
          <a:bodyPr/>
          <a:lstStyle/>
          <a:p>
            <a:r>
              <a:rPr lang="ru-RU" dirty="0" smtClean="0"/>
              <a:t>1 слайд </a:t>
            </a:r>
            <a:endParaRPr lang="ru-RU" dirty="0"/>
          </a:p>
        </p:txBody>
      </p:sp>
      <p:sp>
        <p:nvSpPr>
          <p:cNvPr id="4" name="Номер слайда 3"/>
          <p:cNvSpPr>
            <a:spLocks noGrp="1"/>
          </p:cNvSpPr>
          <p:nvPr>
            <p:ph type="sldNum" sz="quarter" idx="10"/>
          </p:nvPr>
        </p:nvSpPr>
        <p:spPr/>
        <p:txBody>
          <a:bodyPr/>
          <a:lstStyle/>
          <a:p>
            <a:fld id="{65F89957-7635-4EBE-9C99-61937B266CEF}" type="slidenum">
              <a:rPr lang="ru-RU" smtClean="0"/>
              <a:t>21</a:t>
            </a:fld>
            <a:endParaRPr lang="ru-RU"/>
          </a:p>
        </p:txBody>
      </p:sp>
    </p:spTree>
    <p:extLst>
      <p:ext uri="{BB962C8B-B14F-4D97-AF65-F5344CB8AC3E}">
        <p14:creationId xmlns:p14="http://schemas.microsoft.com/office/powerpoint/2010/main" val="1525750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435350" y="850900"/>
            <a:ext cx="3055938" cy="2292350"/>
          </a:xfrm>
        </p:spPr>
      </p:sp>
      <p:sp>
        <p:nvSpPr>
          <p:cNvPr id="3" name="Заметки 2"/>
          <p:cNvSpPr>
            <a:spLocks noGrp="1"/>
          </p:cNvSpPr>
          <p:nvPr>
            <p:ph type="body" idx="1"/>
          </p:nvPr>
        </p:nvSpPr>
        <p:spPr/>
        <p:txBody>
          <a:bodyPr/>
          <a:lstStyle/>
          <a:p>
            <a:r>
              <a:rPr lang="ru-RU" dirty="0" smtClean="0"/>
              <a:t>1 слайд </a:t>
            </a:r>
            <a:endParaRPr lang="ru-RU" dirty="0"/>
          </a:p>
        </p:txBody>
      </p:sp>
      <p:sp>
        <p:nvSpPr>
          <p:cNvPr id="4" name="Номер слайда 3"/>
          <p:cNvSpPr>
            <a:spLocks noGrp="1"/>
          </p:cNvSpPr>
          <p:nvPr>
            <p:ph type="sldNum" sz="quarter" idx="10"/>
          </p:nvPr>
        </p:nvSpPr>
        <p:spPr/>
        <p:txBody>
          <a:bodyPr/>
          <a:lstStyle/>
          <a:p>
            <a:fld id="{65F89957-7635-4EBE-9C99-61937B266CEF}" type="slidenum">
              <a:rPr lang="ru-RU" smtClean="0"/>
              <a:t>22</a:t>
            </a:fld>
            <a:endParaRPr lang="ru-RU"/>
          </a:p>
        </p:txBody>
      </p:sp>
    </p:spTree>
    <p:extLst>
      <p:ext uri="{BB962C8B-B14F-4D97-AF65-F5344CB8AC3E}">
        <p14:creationId xmlns:p14="http://schemas.microsoft.com/office/powerpoint/2010/main" val="4110805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435350" y="850900"/>
            <a:ext cx="3055938" cy="2292350"/>
          </a:xfrm>
        </p:spPr>
      </p:sp>
      <p:sp>
        <p:nvSpPr>
          <p:cNvPr id="3" name="Заметки 2"/>
          <p:cNvSpPr>
            <a:spLocks noGrp="1"/>
          </p:cNvSpPr>
          <p:nvPr>
            <p:ph type="body" idx="1"/>
          </p:nvPr>
        </p:nvSpPr>
        <p:spPr/>
        <p:txBody>
          <a:bodyPr/>
          <a:lstStyle/>
          <a:p>
            <a:r>
              <a:rPr lang="ru-RU" dirty="0" smtClean="0"/>
              <a:t>1 слайд </a:t>
            </a:r>
            <a:endParaRPr lang="ru-RU" dirty="0"/>
          </a:p>
        </p:txBody>
      </p:sp>
      <p:sp>
        <p:nvSpPr>
          <p:cNvPr id="4" name="Номер слайда 3"/>
          <p:cNvSpPr>
            <a:spLocks noGrp="1"/>
          </p:cNvSpPr>
          <p:nvPr>
            <p:ph type="sldNum" sz="quarter" idx="10"/>
          </p:nvPr>
        </p:nvSpPr>
        <p:spPr/>
        <p:txBody>
          <a:bodyPr/>
          <a:lstStyle/>
          <a:p>
            <a:fld id="{65F89957-7635-4EBE-9C99-61937B266CEF}" type="slidenum">
              <a:rPr lang="ru-RU" smtClean="0"/>
              <a:t>23</a:t>
            </a:fld>
            <a:endParaRPr lang="ru-RU"/>
          </a:p>
        </p:txBody>
      </p:sp>
    </p:spTree>
    <p:extLst>
      <p:ext uri="{BB962C8B-B14F-4D97-AF65-F5344CB8AC3E}">
        <p14:creationId xmlns:p14="http://schemas.microsoft.com/office/powerpoint/2010/main" val="3971424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435350" y="850900"/>
            <a:ext cx="3055938" cy="2292350"/>
          </a:xfrm>
        </p:spPr>
      </p:sp>
      <p:sp>
        <p:nvSpPr>
          <p:cNvPr id="3" name="Заметки 2"/>
          <p:cNvSpPr>
            <a:spLocks noGrp="1"/>
          </p:cNvSpPr>
          <p:nvPr>
            <p:ph type="body" idx="1"/>
          </p:nvPr>
        </p:nvSpPr>
        <p:spPr/>
        <p:txBody>
          <a:bodyPr/>
          <a:lstStyle/>
          <a:p>
            <a:r>
              <a:rPr lang="ru-RU" dirty="0" smtClean="0"/>
              <a:t>1 слайд </a:t>
            </a:r>
            <a:endParaRPr lang="ru-RU" dirty="0"/>
          </a:p>
        </p:txBody>
      </p:sp>
      <p:sp>
        <p:nvSpPr>
          <p:cNvPr id="4" name="Номер слайда 3"/>
          <p:cNvSpPr>
            <a:spLocks noGrp="1"/>
          </p:cNvSpPr>
          <p:nvPr>
            <p:ph type="sldNum" sz="quarter" idx="10"/>
          </p:nvPr>
        </p:nvSpPr>
        <p:spPr/>
        <p:txBody>
          <a:bodyPr/>
          <a:lstStyle/>
          <a:p>
            <a:fld id="{65F89957-7635-4EBE-9C99-61937B266CEF}" type="slidenum">
              <a:rPr lang="ru-RU" smtClean="0"/>
              <a:t>24</a:t>
            </a:fld>
            <a:endParaRPr lang="ru-RU"/>
          </a:p>
        </p:txBody>
      </p:sp>
    </p:spTree>
    <p:extLst>
      <p:ext uri="{BB962C8B-B14F-4D97-AF65-F5344CB8AC3E}">
        <p14:creationId xmlns:p14="http://schemas.microsoft.com/office/powerpoint/2010/main" val="1862027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435350" y="850900"/>
            <a:ext cx="3055938" cy="2292350"/>
          </a:xfrm>
        </p:spPr>
      </p:sp>
      <p:sp>
        <p:nvSpPr>
          <p:cNvPr id="3" name="Заметки 2"/>
          <p:cNvSpPr>
            <a:spLocks noGrp="1"/>
          </p:cNvSpPr>
          <p:nvPr>
            <p:ph type="body" idx="1"/>
          </p:nvPr>
        </p:nvSpPr>
        <p:spPr/>
        <p:txBody>
          <a:bodyPr/>
          <a:lstStyle/>
          <a:p>
            <a:r>
              <a:rPr lang="ru-RU" dirty="0" smtClean="0"/>
              <a:t>1 слайд </a:t>
            </a:r>
            <a:endParaRPr lang="ru-RU" dirty="0"/>
          </a:p>
        </p:txBody>
      </p:sp>
      <p:sp>
        <p:nvSpPr>
          <p:cNvPr id="4" name="Номер слайда 3"/>
          <p:cNvSpPr>
            <a:spLocks noGrp="1"/>
          </p:cNvSpPr>
          <p:nvPr>
            <p:ph type="sldNum" sz="quarter" idx="10"/>
          </p:nvPr>
        </p:nvSpPr>
        <p:spPr/>
        <p:txBody>
          <a:bodyPr/>
          <a:lstStyle/>
          <a:p>
            <a:fld id="{65F89957-7635-4EBE-9C99-61937B266CEF}" type="slidenum">
              <a:rPr lang="ru-RU" smtClean="0"/>
              <a:t>25</a:t>
            </a:fld>
            <a:endParaRPr lang="ru-RU"/>
          </a:p>
        </p:txBody>
      </p:sp>
    </p:spTree>
    <p:extLst>
      <p:ext uri="{BB962C8B-B14F-4D97-AF65-F5344CB8AC3E}">
        <p14:creationId xmlns:p14="http://schemas.microsoft.com/office/powerpoint/2010/main" val="2764634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435350" y="850900"/>
            <a:ext cx="3055938" cy="2292350"/>
          </a:xfrm>
        </p:spPr>
      </p:sp>
      <p:sp>
        <p:nvSpPr>
          <p:cNvPr id="3" name="Заметки 2"/>
          <p:cNvSpPr>
            <a:spLocks noGrp="1"/>
          </p:cNvSpPr>
          <p:nvPr>
            <p:ph type="body" idx="1"/>
          </p:nvPr>
        </p:nvSpPr>
        <p:spPr/>
        <p:txBody>
          <a:bodyPr/>
          <a:lstStyle/>
          <a:p>
            <a:r>
              <a:rPr lang="ru-RU" dirty="0" smtClean="0"/>
              <a:t>1 слайд </a:t>
            </a:r>
            <a:endParaRPr lang="ru-RU" dirty="0"/>
          </a:p>
        </p:txBody>
      </p:sp>
      <p:sp>
        <p:nvSpPr>
          <p:cNvPr id="4" name="Номер слайда 3"/>
          <p:cNvSpPr>
            <a:spLocks noGrp="1"/>
          </p:cNvSpPr>
          <p:nvPr>
            <p:ph type="sldNum" sz="quarter" idx="10"/>
          </p:nvPr>
        </p:nvSpPr>
        <p:spPr/>
        <p:txBody>
          <a:bodyPr/>
          <a:lstStyle/>
          <a:p>
            <a:fld id="{65F89957-7635-4EBE-9C99-61937B266CEF}" type="slidenum">
              <a:rPr lang="ru-RU" smtClean="0"/>
              <a:t>26</a:t>
            </a:fld>
            <a:endParaRPr lang="ru-RU"/>
          </a:p>
        </p:txBody>
      </p:sp>
    </p:spTree>
    <p:extLst>
      <p:ext uri="{BB962C8B-B14F-4D97-AF65-F5344CB8AC3E}">
        <p14:creationId xmlns:p14="http://schemas.microsoft.com/office/powerpoint/2010/main" val="1872115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435350" y="850900"/>
            <a:ext cx="3055938" cy="2292350"/>
          </a:xfrm>
        </p:spPr>
      </p:sp>
      <p:sp>
        <p:nvSpPr>
          <p:cNvPr id="3" name="Заметки 2"/>
          <p:cNvSpPr>
            <a:spLocks noGrp="1"/>
          </p:cNvSpPr>
          <p:nvPr>
            <p:ph type="body" idx="1"/>
          </p:nvPr>
        </p:nvSpPr>
        <p:spPr/>
        <p:txBody>
          <a:bodyPr/>
          <a:lstStyle/>
          <a:p>
            <a:r>
              <a:rPr lang="ru-RU" dirty="0" smtClean="0"/>
              <a:t>1 слайд </a:t>
            </a:r>
            <a:endParaRPr lang="ru-RU" dirty="0"/>
          </a:p>
        </p:txBody>
      </p:sp>
      <p:sp>
        <p:nvSpPr>
          <p:cNvPr id="4" name="Номер слайда 3"/>
          <p:cNvSpPr>
            <a:spLocks noGrp="1"/>
          </p:cNvSpPr>
          <p:nvPr>
            <p:ph type="sldNum" sz="quarter" idx="10"/>
          </p:nvPr>
        </p:nvSpPr>
        <p:spPr/>
        <p:txBody>
          <a:bodyPr/>
          <a:lstStyle/>
          <a:p>
            <a:fld id="{65F89957-7635-4EBE-9C99-61937B266CEF}" type="slidenum">
              <a:rPr lang="ru-RU" smtClean="0"/>
              <a:t>27</a:t>
            </a:fld>
            <a:endParaRPr lang="ru-RU"/>
          </a:p>
        </p:txBody>
      </p:sp>
    </p:spTree>
    <p:extLst>
      <p:ext uri="{BB962C8B-B14F-4D97-AF65-F5344CB8AC3E}">
        <p14:creationId xmlns:p14="http://schemas.microsoft.com/office/powerpoint/2010/main" val="2677010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435350" y="850900"/>
            <a:ext cx="3055938" cy="2292350"/>
          </a:xfrm>
        </p:spPr>
      </p:sp>
      <p:sp>
        <p:nvSpPr>
          <p:cNvPr id="3" name="Заметки 2"/>
          <p:cNvSpPr>
            <a:spLocks noGrp="1"/>
          </p:cNvSpPr>
          <p:nvPr>
            <p:ph type="body" idx="1"/>
          </p:nvPr>
        </p:nvSpPr>
        <p:spPr/>
        <p:txBody>
          <a:bodyPr/>
          <a:lstStyle/>
          <a:p>
            <a:r>
              <a:rPr lang="ru-RU" dirty="0" smtClean="0"/>
              <a:t>1 слайд </a:t>
            </a:r>
            <a:endParaRPr lang="ru-RU" dirty="0"/>
          </a:p>
        </p:txBody>
      </p:sp>
      <p:sp>
        <p:nvSpPr>
          <p:cNvPr id="4" name="Номер слайда 3"/>
          <p:cNvSpPr>
            <a:spLocks noGrp="1"/>
          </p:cNvSpPr>
          <p:nvPr>
            <p:ph type="sldNum" sz="quarter" idx="10"/>
          </p:nvPr>
        </p:nvSpPr>
        <p:spPr/>
        <p:txBody>
          <a:bodyPr/>
          <a:lstStyle/>
          <a:p>
            <a:fld id="{65F89957-7635-4EBE-9C99-61937B266CEF}" type="slidenum">
              <a:rPr lang="ru-RU" smtClean="0"/>
              <a:t>28</a:t>
            </a:fld>
            <a:endParaRPr lang="ru-RU"/>
          </a:p>
        </p:txBody>
      </p:sp>
    </p:spTree>
    <p:extLst>
      <p:ext uri="{BB962C8B-B14F-4D97-AF65-F5344CB8AC3E}">
        <p14:creationId xmlns:p14="http://schemas.microsoft.com/office/powerpoint/2010/main" val="24990912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435350" y="850900"/>
            <a:ext cx="3055938" cy="2292350"/>
          </a:xfrm>
        </p:spPr>
      </p:sp>
      <p:sp>
        <p:nvSpPr>
          <p:cNvPr id="3" name="Заметки 2"/>
          <p:cNvSpPr>
            <a:spLocks noGrp="1"/>
          </p:cNvSpPr>
          <p:nvPr>
            <p:ph type="body" idx="1"/>
          </p:nvPr>
        </p:nvSpPr>
        <p:spPr/>
        <p:txBody>
          <a:bodyPr/>
          <a:lstStyle/>
          <a:p>
            <a:r>
              <a:rPr lang="ru-RU" dirty="0" smtClean="0"/>
              <a:t>1 слайд </a:t>
            </a:r>
            <a:endParaRPr lang="ru-RU" dirty="0"/>
          </a:p>
        </p:txBody>
      </p:sp>
      <p:sp>
        <p:nvSpPr>
          <p:cNvPr id="4" name="Номер слайда 3"/>
          <p:cNvSpPr>
            <a:spLocks noGrp="1"/>
          </p:cNvSpPr>
          <p:nvPr>
            <p:ph type="sldNum" sz="quarter" idx="10"/>
          </p:nvPr>
        </p:nvSpPr>
        <p:spPr/>
        <p:txBody>
          <a:bodyPr/>
          <a:lstStyle/>
          <a:p>
            <a:fld id="{65F89957-7635-4EBE-9C99-61937B266CEF}" type="slidenum">
              <a:rPr lang="ru-RU" smtClean="0"/>
              <a:t>29</a:t>
            </a:fld>
            <a:endParaRPr lang="ru-RU"/>
          </a:p>
        </p:txBody>
      </p:sp>
    </p:spTree>
    <p:extLst>
      <p:ext uri="{BB962C8B-B14F-4D97-AF65-F5344CB8AC3E}">
        <p14:creationId xmlns:p14="http://schemas.microsoft.com/office/powerpoint/2010/main" val="3093773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435350" y="850900"/>
            <a:ext cx="3055938" cy="2292350"/>
          </a:xfrm>
        </p:spPr>
      </p:sp>
      <p:sp>
        <p:nvSpPr>
          <p:cNvPr id="3" name="Заметки 2"/>
          <p:cNvSpPr>
            <a:spLocks noGrp="1"/>
          </p:cNvSpPr>
          <p:nvPr>
            <p:ph type="body" idx="1"/>
          </p:nvPr>
        </p:nvSpPr>
        <p:spPr/>
        <p:txBody>
          <a:bodyPr/>
          <a:lstStyle/>
          <a:p>
            <a:r>
              <a:rPr lang="ru-RU" dirty="0" smtClean="0"/>
              <a:t>1 слайд </a:t>
            </a:r>
            <a:endParaRPr lang="ru-RU" dirty="0"/>
          </a:p>
        </p:txBody>
      </p:sp>
      <p:sp>
        <p:nvSpPr>
          <p:cNvPr id="4" name="Номер слайда 3"/>
          <p:cNvSpPr>
            <a:spLocks noGrp="1"/>
          </p:cNvSpPr>
          <p:nvPr>
            <p:ph type="sldNum" sz="quarter" idx="10"/>
          </p:nvPr>
        </p:nvSpPr>
        <p:spPr/>
        <p:txBody>
          <a:bodyPr/>
          <a:lstStyle/>
          <a:p>
            <a:fld id="{65F89957-7635-4EBE-9C99-61937B266CEF}" type="slidenum">
              <a:rPr lang="ru-RU" smtClean="0"/>
              <a:t>3</a:t>
            </a:fld>
            <a:endParaRPr lang="ru-RU"/>
          </a:p>
        </p:txBody>
      </p:sp>
    </p:spTree>
    <p:extLst>
      <p:ext uri="{BB962C8B-B14F-4D97-AF65-F5344CB8AC3E}">
        <p14:creationId xmlns:p14="http://schemas.microsoft.com/office/powerpoint/2010/main" val="35338005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435350" y="850900"/>
            <a:ext cx="3055938" cy="2292350"/>
          </a:xfrm>
        </p:spPr>
      </p:sp>
      <p:sp>
        <p:nvSpPr>
          <p:cNvPr id="3" name="Заметки 2"/>
          <p:cNvSpPr>
            <a:spLocks noGrp="1"/>
          </p:cNvSpPr>
          <p:nvPr>
            <p:ph type="body" idx="1"/>
          </p:nvPr>
        </p:nvSpPr>
        <p:spPr/>
        <p:txBody>
          <a:bodyPr/>
          <a:lstStyle/>
          <a:p>
            <a:r>
              <a:rPr lang="ru-RU" dirty="0" smtClean="0"/>
              <a:t>1 слайд </a:t>
            </a:r>
            <a:endParaRPr lang="ru-RU" dirty="0"/>
          </a:p>
        </p:txBody>
      </p:sp>
      <p:sp>
        <p:nvSpPr>
          <p:cNvPr id="4" name="Номер слайда 3"/>
          <p:cNvSpPr>
            <a:spLocks noGrp="1"/>
          </p:cNvSpPr>
          <p:nvPr>
            <p:ph type="sldNum" sz="quarter" idx="10"/>
          </p:nvPr>
        </p:nvSpPr>
        <p:spPr/>
        <p:txBody>
          <a:bodyPr/>
          <a:lstStyle/>
          <a:p>
            <a:fld id="{65F89957-7635-4EBE-9C99-61937B266CEF}" type="slidenum">
              <a:rPr lang="ru-RU" smtClean="0"/>
              <a:t>30</a:t>
            </a:fld>
            <a:endParaRPr lang="ru-RU"/>
          </a:p>
        </p:txBody>
      </p:sp>
    </p:spTree>
    <p:extLst>
      <p:ext uri="{BB962C8B-B14F-4D97-AF65-F5344CB8AC3E}">
        <p14:creationId xmlns:p14="http://schemas.microsoft.com/office/powerpoint/2010/main" val="2002458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435350" y="850900"/>
            <a:ext cx="3055938" cy="2292350"/>
          </a:xfrm>
        </p:spPr>
      </p:sp>
      <p:sp>
        <p:nvSpPr>
          <p:cNvPr id="3" name="Заметки 2"/>
          <p:cNvSpPr>
            <a:spLocks noGrp="1"/>
          </p:cNvSpPr>
          <p:nvPr>
            <p:ph type="body" idx="1"/>
          </p:nvPr>
        </p:nvSpPr>
        <p:spPr/>
        <p:txBody>
          <a:bodyPr/>
          <a:lstStyle/>
          <a:p>
            <a:r>
              <a:rPr lang="ru-RU" dirty="0" smtClean="0"/>
              <a:t>1 слайд </a:t>
            </a:r>
            <a:endParaRPr lang="ru-RU" dirty="0"/>
          </a:p>
        </p:txBody>
      </p:sp>
      <p:sp>
        <p:nvSpPr>
          <p:cNvPr id="4" name="Номер слайда 3"/>
          <p:cNvSpPr>
            <a:spLocks noGrp="1"/>
          </p:cNvSpPr>
          <p:nvPr>
            <p:ph type="sldNum" sz="quarter" idx="10"/>
          </p:nvPr>
        </p:nvSpPr>
        <p:spPr/>
        <p:txBody>
          <a:bodyPr/>
          <a:lstStyle/>
          <a:p>
            <a:fld id="{65F89957-7635-4EBE-9C99-61937B266CEF}" type="slidenum">
              <a:rPr lang="ru-RU" smtClean="0"/>
              <a:t>31</a:t>
            </a:fld>
            <a:endParaRPr lang="ru-RU"/>
          </a:p>
        </p:txBody>
      </p:sp>
    </p:spTree>
    <p:extLst>
      <p:ext uri="{BB962C8B-B14F-4D97-AF65-F5344CB8AC3E}">
        <p14:creationId xmlns:p14="http://schemas.microsoft.com/office/powerpoint/2010/main" val="2270187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435350" y="850900"/>
            <a:ext cx="3055938" cy="2292350"/>
          </a:xfrm>
        </p:spPr>
      </p:sp>
      <p:sp>
        <p:nvSpPr>
          <p:cNvPr id="3" name="Заметки 2"/>
          <p:cNvSpPr>
            <a:spLocks noGrp="1"/>
          </p:cNvSpPr>
          <p:nvPr>
            <p:ph type="body" idx="1"/>
          </p:nvPr>
        </p:nvSpPr>
        <p:spPr/>
        <p:txBody>
          <a:bodyPr/>
          <a:lstStyle/>
          <a:p>
            <a:r>
              <a:rPr lang="ru-RU" dirty="0" smtClean="0"/>
              <a:t>1 слайд </a:t>
            </a:r>
            <a:endParaRPr lang="ru-RU" dirty="0"/>
          </a:p>
        </p:txBody>
      </p:sp>
      <p:sp>
        <p:nvSpPr>
          <p:cNvPr id="4" name="Номер слайда 3"/>
          <p:cNvSpPr>
            <a:spLocks noGrp="1"/>
          </p:cNvSpPr>
          <p:nvPr>
            <p:ph type="sldNum" sz="quarter" idx="10"/>
          </p:nvPr>
        </p:nvSpPr>
        <p:spPr/>
        <p:txBody>
          <a:bodyPr/>
          <a:lstStyle/>
          <a:p>
            <a:fld id="{65F89957-7635-4EBE-9C99-61937B266CEF}" type="slidenum">
              <a:rPr lang="ru-RU" smtClean="0"/>
              <a:t>32</a:t>
            </a:fld>
            <a:endParaRPr lang="ru-RU"/>
          </a:p>
        </p:txBody>
      </p:sp>
    </p:spTree>
    <p:extLst>
      <p:ext uri="{BB962C8B-B14F-4D97-AF65-F5344CB8AC3E}">
        <p14:creationId xmlns:p14="http://schemas.microsoft.com/office/powerpoint/2010/main" val="2725430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435350" y="850900"/>
            <a:ext cx="3055938" cy="2292350"/>
          </a:xfrm>
        </p:spPr>
      </p:sp>
      <p:sp>
        <p:nvSpPr>
          <p:cNvPr id="3" name="Заметки 2"/>
          <p:cNvSpPr>
            <a:spLocks noGrp="1"/>
          </p:cNvSpPr>
          <p:nvPr>
            <p:ph type="body" idx="1"/>
          </p:nvPr>
        </p:nvSpPr>
        <p:spPr/>
        <p:txBody>
          <a:bodyPr/>
          <a:lstStyle/>
          <a:p>
            <a:r>
              <a:rPr lang="ru-RU" dirty="0" smtClean="0"/>
              <a:t>1 слайд </a:t>
            </a:r>
            <a:endParaRPr lang="ru-RU" dirty="0"/>
          </a:p>
        </p:txBody>
      </p:sp>
      <p:sp>
        <p:nvSpPr>
          <p:cNvPr id="4" name="Номер слайда 3"/>
          <p:cNvSpPr>
            <a:spLocks noGrp="1"/>
          </p:cNvSpPr>
          <p:nvPr>
            <p:ph type="sldNum" sz="quarter" idx="10"/>
          </p:nvPr>
        </p:nvSpPr>
        <p:spPr/>
        <p:txBody>
          <a:bodyPr/>
          <a:lstStyle/>
          <a:p>
            <a:fld id="{65F89957-7635-4EBE-9C99-61937B266CEF}" type="slidenum">
              <a:rPr lang="ru-RU" smtClean="0"/>
              <a:t>33</a:t>
            </a:fld>
            <a:endParaRPr lang="ru-RU"/>
          </a:p>
        </p:txBody>
      </p:sp>
    </p:spTree>
    <p:extLst>
      <p:ext uri="{BB962C8B-B14F-4D97-AF65-F5344CB8AC3E}">
        <p14:creationId xmlns:p14="http://schemas.microsoft.com/office/powerpoint/2010/main" val="11121572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435350" y="850900"/>
            <a:ext cx="3055938" cy="2292350"/>
          </a:xfrm>
        </p:spPr>
      </p:sp>
      <p:sp>
        <p:nvSpPr>
          <p:cNvPr id="3" name="Заметки 2"/>
          <p:cNvSpPr>
            <a:spLocks noGrp="1"/>
          </p:cNvSpPr>
          <p:nvPr>
            <p:ph type="body" idx="1"/>
          </p:nvPr>
        </p:nvSpPr>
        <p:spPr/>
        <p:txBody>
          <a:bodyPr/>
          <a:lstStyle/>
          <a:p>
            <a:r>
              <a:rPr lang="ru-RU" dirty="0" smtClean="0"/>
              <a:t>1 слайд </a:t>
            </a:r>
            <a:endParaRPr lang="ru-RU" dirty="0"/>
          </a:p>
        </p:txBody>
      </p:sp>
      <p:sp>
        <p:nvSpPr>
          <p:cNvPr id="4" name="Номер слайда 3"/>
          <p:cNvSpPr>
            <a:spLocks noGrp="1"/>
          </p:cNvSpPr>
          <p:nvPr>
            <p:ph type="sldNum" sz="quarter" idx="10"/>
          </p:nvPr>
        </p:nvSpPr>
        <p:spPr/>
        <p:txBody>
          <a:bodyPr/>
          <a:lstStyle/>
          <a:p>
            <a:fld id="{65F89957-7635-4EBE-9C99-61937B266CEF}" type="slidenum">
              <a:rPr lang="ru-RU" smtClean="0"/>
              <a:t>34</a:t>
            </a:fld>
            <a:endParaRPr lang="ru-RU"/>
          </a:p>
        </p:txBody>
      </p:sp>
    </p:spTree>
    <p:extLst>
      <p:ext uri="{BB962C8B-B14F-4D97-AF65-F5344CB8AC3E}">
        <p14:creationId xmlns:p14="http://schemas.microsoft.com/office/powerpoint/2010/main" val="2150139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435350" y="850900"/>
            <a:ext cx="3055938" cy="2292350"/>
          </a:xfrm>
        </p:spPr>
      </p:sp>
      <p:sp>
        <p:nvSpPr>
          <p:cNvPr id="3" name="Заметки 2"/>
          <p:cNvSpPr>
            <a:spLocks noGrp="1"/>
          </p:cNvSpPr>
          <p:nvPr>
            <p:ph type="body" idx="1"/>
          </p:nvPr>
        </p:nvSpPr>
        <p:spPr/>
        <p:txBody>
          <a:bodyPr/>
          <a:lstStyle/>
          <a:p>
            <a:r>
              <a:rPr lang="ru-RU" dirty="0" smtClean="0"/>
              <a:t>1 слайд </a:t>
            </a:r>
            <a:endParaRPr lang="ru-RU" dirty="0"/>
          </a:p>
        </p:txBody>
      </p:sp>
      <p:sp>
        <p:nvSpPr>
          <p:cNvPr id="4" name="Номер слайда 3"/>
          <p:cNvSpPr>
            <a:spLocks noGrp="1"/>
          </p:cNvSpPr>
          <p:nvPr>
            <p:ph type="sldNum" sz="quarter" idx="10"/>
          </p:nvPr>
        </p:nvSpPr>
        <p:spPr/>
        <p:txBody>
          <a:bodyPr/>
          <a:lstStyle/>
          <a:p>
            <a:fld id="{65F89957-7635-4EBE-9C99-61937B266CEF}" type="slidenum">
              <a:rPr lang="ru-RU" smtClean="0"/>
              <a:t>4</a:t>
            </a:fld>
            <a:endParaRPr lang="ru-RU"/>
          </a:p>
        </p:txBody>
      </p:sp>
    </p:spTree>
    <p:extLst>
      <p:ext uri="{BB962C8B-B14F-4D97-AF65-F5344CB8AC3E}">
        <p14:creationId xmlns:p14="http://schemas.microsoft.com/office/powerpoint/2010/main" val="3204878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435350" y="850900"/>
            <a:ext cx="3055938" cy="2292350"/>
          </a:xfrm>
        </p:spPr>
      </p:sp>
      <p:sp>
        <p:nvSpPr>
          <p:cNvPr id="3" name="Заметки 2"/>
          <p:cNvSpPr>
            <a:spLocks noGrp="1"/>
          </p:cNvSpPr>
          <p:nvPr>
            <p:ph type="body" idx="1"/>
          </p:nvPr>
        </p:nvSpPr>
        <p:spPr/>
        <p:txBody>
          <a:bodyPr/>
          <a:lstStyle/>
          <a:p>
            <a:r>
              <a:rPr lang="ru-RU" dirty="0" smtClean="0"/>
              <a:t>1 слайд </a:t>
            </a:r>
            <a:endParaRPr lang="ru-RU" dirty="0"/>
          </a:p>
        </p:txBody>
      </p:sp>
      <p:sp>
        <p:nvSpPr>
          <p:cNvPr id="4" name="Номер слайда 3"/>
          <p:cNvSpPr>
            <a:spLocks noGrp="1"/>
          </p:cNvSpPr>
          <p:nvPr>
            <p:ph type="sldNum" sz="quarter" idx="10"/>
          </p:nvPr>
        </p:nvSpPr>
        <p:spPr/>
        <p:txBody>
          <a:bodyPr/>
          <a:lstStyle/>
          <a:p>
            <a:fld id="{65F89957-7635-4EBE-9C99-61937B266CEF}" type="slidenum">
              <a:rPr lang="ru-RU" smtClean="0"/>
              <a:t>5</a:t>
            </a:fld>
            <a:endParaRPr lang="ru-RU"/>
          </a:p>
        </p:txBody>
      </p:sp>
    </p:spTree>
    <p:extLst>
      <p:ext uri="{BB962C8B-B14F-4D97-AF65-F5344CB8AC3E}">
        <p14:creationId xmlns:p14="http://schemas.microsoft.com/office/powerpoint/2010/main" val="2137824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435350" y="850900"/>
            <a:ext cx="3055938" cy="2292350"/>
          </a:xfrm>
        </p:spPr>
      </p:sp>
      <p:sp>
        <p:nvSpPr>
          <p:cNvPr id="3" name="Заметки 2"/>
          <p:cNvSpPr>
            <a:spLocks noGrp="1"/>
          </p:cNvSpPr>
          <p:nvPr>
            <p:ph type="body" idx="1"/>
          </p:nvPr>
        </p:nvSpPr>
        <p:spPr/>
        <p:txBody>
          <a:bodyPr/>
          <a:lstStyle/>
          <a:p>
            <a:r>
              <a:rPr lang="ru-RU" dirty="0" smtClean="0"/>
              <a:t>1 слайд </a:t>
            </a:r>
            <a:endParaRPr lang="ru-RU" dirty="0"/>
          </a:p>
        </p:txBody>
      </p:sp>
      <p:sp>
        <p:nvSpPr>
          <p:cNvPr id="4" name="Номер слайда 3"/>
          <p:cNvSpPr>
            <a:spLocks noGrp="1"/>
          </p:cNvSpPr>
          <p:nvPr>
            <p:ph type="sldNum" sz="quarter" idx="10"/>
          </p:nvPr>
        </p:nvSpPr>
        <p:spPr/>
        <p:txBody>
          <a:bodyPr/>
          <a:lstStyle/>
          <a:p>
            <a:fld id="{65F89957-7635-4EBE-9C99-61937B266CEF}" type="slidenum">
              <a:rPr lang="ru-RU" smtClean="0"/>
              <a:t>6</a:t>
            </a:fld>
            <a:endParaRPr lang="ru-RU"/>
          </a:p>
        </p:txBody>
      </p:sp>
    </p:spTree>
    <p:extLst>
      <p:ext uri="{BB962C8B-B14F-4D97-AF65-F5344CB8AC3E}">
        <p14:creationId xmlns:p14="http://schemas.microsoft.com/office/powerpoint/2010/main" val="1486221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435350" y="850900"/>
            <a:ext cx="3055938" cy="2292350"/>
          </a:xfrm>
        </p:spPr>
      </p:sp>
      <p:sp>
        <p:nvSpPr>
          <p:cNvPr id="3" name="Заметки 2"/>
          <p:cNvSpPr>
            <a:spLocks noGrp="1"/>
          </p:cNvSpPr>
          <p:nvPr>
            <p:ph type="body" idx="1"/>
          </p:nvPr>
        </p:nvSpPr>
        <p:spPr/>
        <p:txBody>
          <a:bodyPr/>
          <a:lstStyle/>
          <a:p>
            <a:r>
              <a:rPr lang="ru-RU" dirty="0" smtClean="0"/>
              <a:t>1 слайд </a:t>
            </a:r>
            <a:endParaRPr lang="ru-RU" dirty="0"/>
          </a:p>
        </p:txBody>
      </p:sp>
      <p:sp>
        <p:nvSpPr>
          <p:cNvPr id="4" name="Номер слайда 3"/>
          <p:cNvSpPr>
            <a:spLocks noGrp="1"/>
          </p:cNvSpPr>
          <p:nvPr>
            <p:ph type="sldNum" sz="quarter" idx="10"/>
          </p:nvPr>
        </p:nvSpPr>
        <p:spPr/>
        <p:txBody>
          <a:bodyPr/>
          <a:lstStyle/>
          <a:p>
            <a:fld id="{65F89957-7635-4EBE-9C99-61937B266CEF}" type="slidenum">
              <a:rPr lang="ru-RU" smtClean="0"/>
              <a:t>7</a:t>
            </a:fld>
            <a:endParaRPr lang="ru-RU"/>
          </a:p>
        </p:txBody>
      </p:sp>
    </p:spTree>
    <p:extLst>
      <p:ext uri="{BB962C8B-B14F-4D97-AF65-F5344CB8AC3E}">
        <p14:creationId xmlns:p14="http://schemas.microsoft.com/office/powerpoint/2010/main" val="1675696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435350" y="850900"/>
            <a:ext cx="3055938" cy="2292350"/>
          </a:xfrm>
        </p:spPr>
      </p:sp>
      <p:sp>
        <p:nvSpPr>
          <p:cNvPr id="3" name="Заметки 2"/>
          <p:cNvSpPr>
            <a:spLocks noGrp="1"/>
          </p:cNvSpPr>
          <p:nvPr>
            <p:ph type="body" idx="1"/>
          </p:nvPr>
        </p:nvSpPr>
        <p:spPr/>
        <p:txBody>
          <a:bodyPr/>
          <a:lstStyle/>
          <a:p>
            <a:r>
              <a:rPr lang="ru-RU" dirty="0" smtClean="0"/>
              <a:t>1 слайд </a:t>
            </a:r>
            <a:endParaRPr lang="ru-RU" dirty="0"/>
          </a:p>
        </p:txBody>
      </p:sp>
      <p:sp>
        <p:nvSpPr>
          <p:cNvPr id="4" name="Номер слайда 3"/>
          <p:cNvSpPr>
            <a:spLocks noGrp="1"/>
          </p:cNvSpPr>
          <p:nvPr>
            <p:ph type="sldNum" sz="quarter" idx="10"/>
          </p:nvPr>
        </p:nvSpPr>
        <p:spPr/>
        <p:txBody>
          <a:bodyPr/>
          <a:lstStyle/>
          <a:p>
            <a:fld id="{65F89957-7635-4EBE-9C99-61937B266CEF}" type="slidenum">
              <a:rPr lang="ru-RU" smtClean="0"/>
              <a:t>8</a:t>
            </a:fld>
            <a:endParaRPr lang="ru-RU"/>
          </a:p>
        </p:txBody>
      </p:sp>
    </p:spTree>
    <p:extLst>
      <p:ext uri="{BB962C8B-B14F-4D97-AF65-F5344CB8AC3E}">
        <p14:creationId xmlns:p14="http://schemas.microsoft.com/office/powerpoint/2010/main" val="4237894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435350" y="850900"/>
            <a:ext cx="3055938" cy="2292350"/>
          </a:xfrm>
        </p:spPr>
      </p:sp>
      <p:sp>
        <p:nvSpPr>
          <p:cNvPr id="3" name="Заметки 2"/>
          <p:cNvSpPr>
            <a:spLocks noGrp="1"/>
          </p:cNvSpPr>
          <p:nvPr>
            <p:ph type="body" idx="1"/>
          </p:nvPr>
        </p:nvSpPr>
        <p:spPr/>
        <p:txBody>
          <a:bodyPr/>
          <a:lstStyle/>
          <a:p>
            <a:r>
              <a:rPr lang="ru-RU" dirty="0" smtClean="0"/>
              <a:t>1 слайд </a:t>
            </a:r>
            <a:endParaRPr lang="ru-RU" dirty="0"/>
          </a:p>
        </p:txBody>
      </p:sp>
      <p:sp>
        <p:nvSpPr>
          <p:cNvPr id="4" name="Номер слайда 3"/>
          <p:cNvSpPr>
            <a:spLocks noGrp="1"/>
          </p:cNvSpPr>
          <p:nvPr>
            <p:ph type="sldNum" sz="quarter" idx="10"/>
          </p:nvPr>
        </p:nvSpPr>
        <p:spPr/>
        <p:txBody>
          <a:bodyPr/>
          <a:lstStyle/>
          <a:p>
            <a:fld id="{65F89957-7635-4EBE-9C99-61937B266CEF}" type="slidenum">
              <a:rPr lang="ru-RU" smtClean="0"/>
              <a:t>9</a:t>
            </a:fld>
            <a:endParaRPr lang="ru-RU"/>
          </a:p>
        </p:txBody>
      </p:sp>
    </p:spTree>
    <p:extLst>
      <p:ext uri="{BB962C8B-B14F-4D97-AF65-F5344CB8AC3E}">
        <p14:creationId xmlns:p14="http://schemas.microsoft.com/office/powerpoint/2010/main" val="1212801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2"/>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10.03.2023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10.03.2023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10.03.2023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10.03.2023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10.03.2023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10.03.2023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10.03.2023</a:t>
            </a:fld>
            <a:endParaRPr lang="ru-RU"/>
          </a:p>
        </p:txBody>
      </p:sp>
      <p:sp>
        <p:nvSpPr>
          <p:cNvPr id="5" name="Нижний колонтитул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eg"/><Relationship Id="rId7" Type="http://schemas.openxmlformats.org/officeDocument/2006/relationships/diagramQuickStyle" Target="../diagrams/quickStyle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jp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jpeg"/><Relationship Id="rId7" Type="http://schemas.openxmlformats.org/officeDocument/2006/relationships/diagramQuickStyle" Target="../diagrams/quickStyle3.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jpg"/><Relationship Id="rId9" Type="http://schemas.microsoft.com/office/2007/relationships/diagramDrawing" Target="../diagrams/drawing3.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jpeg"/><Relationship Id="rId7" Type="http://schemas.openxmlformats.org/officeDocument/2006/relationships/diagramQuickStyle" Target="../diagrams/quickStyle4.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jpg"/><Relationship Id="rId9" Type="http://schemas.microsoft.com/office/2007/relationships/diagramDrawing" Target="../diagrams/drawing4.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jpeg"/><Relationship Id="rId7" Type="http://schemas.openxmlformats.org/officeDocument/2006/relationships/diagramQuickStyle" Target="../diagrams/quickStyle5.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jpg"/><Relationship Id="rId9" Type="http://schemas.microsoft.com/office/2007/relationships/diagramDrawing" Target="../diagrams/drawing5.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jpeg"/><Relationship Id="rId7" Type="http://schemas.openxmlformats.org/officeDocument/2006/relationships/diagramQuickStyle" Target="../diagrams/quickStyle6.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34.png"/><Relationship Id="rId4" Type="http://schemas.openxmlformats.org/officeDocument/2006/relationships/image" Target="../media/image2.jpg"/><Relationship Id="rId9" Type="http://schemas.microsoft.com/office/2007/relationships/diagramDrawing" Target="../diagrams/drawing6.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g"/><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jpeg"/><Relationship Id="rId7" Type="http://schemas.openxmlformats.org/officeDocument/2006/relationships/diagramQuickStyle" Target="../diagrams/quickStyle7.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diagramLayout" Target="../diagrams/layout7.xml"/><Relationship Id="rId5" Type="http://schemas.openxmlformats.org/officeDocument/2006/relationships/diagramData" Target="../diagrams/data7.xml"/><Relationship Id="rId10" Type="http://schemas.openxmlformats.org/officeDocument/2006/relationships/image" Target="../media/image40.png"/><Relationship Id="rId4" Type="http://schemas.openxmlformats.org/officeDocument/2006/relationships/image" Target="../media/image2.jpg"/><Relationship Id="rId9" Type="http://schemas.microsoft.com/office/2007/relationships/diagramDrawing" Target="../diagrams/drawing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jpeg"/><Relationship Id="rId7"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docs.cntd.ru/document/551785916#6540IN" TargetMode="Externa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docs.cntd.ru/document/551785916#6540IN" TargetMode="Externa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endParaRPr lang="ru-RU"/>
          </a:p>
        </p:txBody>
      </p:sp>
      <p:sp>
        <p:nvSpPr>
          <p:cNvPr id="4" name="Подзаголовок 3"/>
          <p:cNvSpPr>
            <a:spLocks noGrp="1"/>
          </p:cNvSpPr>
          <p:nvPr>
            <p:ph type="subTitle" idx="1"/>
          </p:nvPr>
        </p:nvSpPr>
        <p:spPr/>
        <p:txBody>
          <a:bodyPr/>
          <a:lstStyle/>
          <a:p>
            <a:endParaRPr lang="ru-RU"/>
          </a:p>
        </p:txBody>
      </p:sp>
      <p:pic>
        <p:nvPicPr>
          <p:cNvPr id="1026" name="Picture 2" descr="C:\Users\РМЦ\Desktop\фон для презентации рмц.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857862" y="6214328"/>
            <a:ext cx="1428276" cy="369332"/>
          </a:xfrm>
          <a:prstGeom prst="rect">
            <a:avLst/>
          </a:prstGeom>
        </p:spPr>
        <p:txBody>
          <a:bodyPr wrap="none">
            <a:spAutoFit/>
          </a:bodyPr>
          <a:lstStyle/>
          <a:p>
            <a:r>
              <a:rPr lang="ru-RU" b="1" dirty="0" smtClean="0">
                <a:solidFill>
                  <a:srgbClr val="002060"/>
                </a:solidFill>
              </a:rPr>
              <a:t>08.12.2022 г.</a:t>
            </a:r>
            <a:endParaRPr lang="ru-RU" b="1" dirty="0">
              <a:solidFill>
                <a:srgbClr val="002060"/>
              </a:solidFill>
            </a:endParaRPr>
          </a:p>
        </p:txBody>
      </p:sp>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20729" r="-1"/>
          <a:stretch/>
        </p:blipFill>
        <p:spPr>
          <a:xfrm>
            <a:off x="0" y="1069000"/>
            <a:ext cx="9144000" cy="5634400"/>
          </a:xfrm>
          <a:prstGeom prst="rect">
            <a:avLst/>
          </a:prstGeom>
        </p:spPr>
      </p:pic>
      <p:sp>
        <p:nvSpPr>
          <p:cNvPr id="2" name="TextBox 1"/>
          <p:cNvSpPr txBox="1"/>
          <p:nvPr/>
        </p:nvSpPr>
        <p:spPr>
          <a:xfrm>
            <a:off x="179512" y="1901041"/>
            <a:ext cx="8640960" cy="3970318"/>
          </a:xfrm>
          <a:prstGeom prst="rect">
            <a:avLst/>
          </a:prstGeom>
          <a:noFill/>
        </p:spPr>
        <p:txBody>
          <a:bodyPr wrap="square" rtlCol="0">
            <a:spAutoFit/>
          </a:bodyPr>
          <a:lstStyle/>
          <a:p>
            <a:pPr lvl="0" algn="ctr"/>
            <a:r>
              <a:rPr lang="ru-RU" sz="2800" b="1" dirty="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«Основные требования к содержанию и оформлению дополнительных общеобразовательных программ участников областного конкурса профессионального мастерства работников сферы дополнительного образования Брянского области </a:t>
            </a:r>
          </a:p>
          <a:p>
            <a:pPr lvl="0" algn="ctr"/>
            <a:r>
              <a:rPr lang="ru-RU" sz="2800" b="1" dirty="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"Сердце отдаю детям" в 2023г. </a:t>
            </a:r>
          </a:p>
          <a:p>
            <a:pPr lvl="0" algn="ctr"/>
            <a:endParaRPr lang="ru-RU" sz="2800" b="1" dirty="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endParaRPr>
          </a:p>
          <a:p>
            <a:pPr lvl="0" algn="ctr"/>
            <a:endParaRPr lang="ru-RU" sz="2800" b="1" dirty="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endParaRPr>
          </a:p>
          <a:p>
            <a:pPr lvl="0" algn="ctr"/>
            <a:endParaRPr lang="ru-RU" sz="2800" b="1" dirty="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endParaRPr>
          </a:p>
          <a:p>
            <a:pPr lvl="0" algn="ctr"/>
            <a:r>
              <a:rPr lang="ru-RU" sz="2800"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10 МАРТА 2023г.</a:t>
            </a:r>
          </a:p>
        </p:txBody>
      </p:sp>
    </p:spTree>
    <p:extLst>
      <p:ext uri="{BB962C8B-B14F-4D97-AF65-F5344CB8AC3E}">
        <p14:creationId xmlns:p14="http://schemas.microsoft.com/office/powerpoint/2010/main" val="3808267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endParaRPr lang="ru-RU"/>
          </a:p>
        </p:txBody>
      </p:sp>
      <p:sp>
        <p:nvSpPr>
          <p:cNvPr id="4" name="Подзаголовок 3"/>
          <p:cNvSpPr>
            <a:spLocks noGrp="1"/>
          </p:cNvSpPr>
          <p:nvPr>
            <p:ph type="subTitle" idx="1"/>
          </p:nvPr>
        </p:nvSpPr>
        <p:spPr/>
        <p:txBody>
          <a:bodyPr/>
          <a:lstStyle/>
          <a:p>
            <a:endParaRPr lang="ru-RU"/>
          </a:p>
        </p:txBody>
      </p:sp>
      <p:pic>
        <p:nvPicPr>
          <p:cNvPr id="1026" name="Picture 2" descr="C:\Users\РМЦ\Desktop\фон для презентации рмц.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857862" y="6214328"/>
            <a:ext cx="1428276" cy="369332"/>
          </a:xfrm>
          <a:prstGeom prst="rect">
            <a:avLst/>
          </a:prstGeom>
        </p:spPr>
        <p:txBody>
          <a:bodyPr wrap="none">
            <a:spAutoFit/>
          </a:bodyPr>
          <a:lstStyle/>
          <a:p>
            <a:r>
              <a:rPr lang="ru-RU" b="1" dirty="0" smtClean="0">
                <a:solidFill>
                  <a:srgbClr val="002060"/>
                </a:solidFill>
              </a:rPr>
              <a:t>08.12.2022 г.</a:t>
            </a:r>
            <a:endParaRPr lang="ru-RU" b="1" dirty="0">
              <a:solidFill>
                <a:srgbClr val="002060"/>
              </a:solidFill>
            </a:endParaRPr>
          </a:p>
        </p:txBody>
      </p:sp>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20729" r="-1"/>
          <a:stretch/>
        </p:blipFill>
        <p:spPr>
          <a:xfrm>
            <a:off x="0" y="1052736"/>
            <a:ext cx="9144000" cy="5650664"/>
          </a:xfrm>
          <a:prstGeom prst="rect">
            <a:avLst/>
          </a:prstGeom>
        </p:spPr>
      </p:pic>
      <p:sp>
        <p:nvSpPr>
          <p:cNvPr id="2" name="TextBox 1"/>
          <p:cNvSpPr txBox="1"/>
          <p:nvPr/>
        </p:nvSpPr>
        <p:spPr>
          <a:xfrm>
            <a:off x="323528" y="1006331"/>
            <a:ext cx="8496944" cy="1938992"/>
          </a:xfrm>
          <a:prstGeom prst="rect">
            <a:avLst/>
          </a:prstGeom>
          <a:noFill/>
        </p:spPr>
        <p:txBody>
          <a:bodyPr wrap="square" rtlCol="0">
            <a:spAutoFit/>
          </a:bodyPr>
          <a:lstStyle/>
          <a:p>
            <a:pPr algn="ctr"/>
            <a:r>
              <a:rPr lang="ru-RU" sz="24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Пояснительная записка</a:t>
            </a:r>
          </a:p>
          <a:p>
            <a:pPr algn="ct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НОВИЗНА</a:t>
            </a:r>
          </a:p>
          <a:p>
            <a:pPr algn="ct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Какие новые методики преподавания описаны в </a:t>
            </a:r>
            <a:r>
              <a:rPr lang="ru-RU" sz="2400" b="1" u="sng"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данной</a:t>
            </a: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 программе?</a:t>
            </a:r>
          </a:p>
          <a:p>
            <a:pPr algn="ct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Какие нововведения используются в формах диагностики и подведения итогов реализации </a:t>
            </a:r>
            <a:r>
              <a:rPr lang="ru-RU" sz="2400" b="1" u="sng"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данной</a:t>
            </a: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 программы? </a:t>
            </a:r>
          </a:p>
        </p:txBody>
      </p:sp>
      <p:graphicFrame>
        <p:nvGraphicFramePr>
          <p:cNvPr id="5" name="Схема 4"/>
          <p:cNvGraphicFramePr/>
          <p:nvPr>
            <p:extLst>
              <p:ext uri="{D42A27DB-BD31-4B8C-83A1-F6EECF244321}">
                <p14:modId xmlns:p14="http://schemas.microsoft.com/office/powerpoint/2010/main" val="4080266905"/>
              </p:ext>
            </p:extLst>
          </p:nvPr>
        </p:nvGraphicFramePr>
        <p:xfrm>
          <a:off x="539552" y="2204864"/>
          <a:ext cx="8208912" cy="45449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extBox 11"/>
          <p:cNvSpPr txBox="1"/>
          <p:nvPr/>
        </p:nvSpPr>
        <p:spPr>
          <a:xfrm>
            <a:off x="0" y="6319035"/>
            <a:ext cx="8496944" cy="338554"/>
          </a:xfrm>
          <a:prstGeom prst="rect">
            <a:avLst/>
          </a:prstGeom>
          <a:noFill/>
        </p:spPr>
        <p:txBody>
          <a:bodyPr wrap="square" rtlCol="0">
            <a:spAutoFit/>
          </a:bodyPr>
          <a:lstStyle/>
          <a:p>
            <a:r>
              <a:rPr lang="ru-RU" sz="16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Новизна указывается только в случае её истинного наличия!</a:t>
            </a:r>
          </a:p>
        </p:txBody>
      </p:sp>
    </p:spTree>
    <p:extLst>
      <p:ext uri="{BB962C8B-B14F-4D97-AF65-F5344CB8AC3E}">
        <p14:creationId xmlns:p14="http://schemas.microsoft.com/office/powerpoint/2010/main" val="2523814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endParaRPr lang="ru-RU"/>
          </a:p>
        </p:txBody>
      </p:sp>
      <p:sp>
        <p:nvSpPr>
          <p:cNvPr id="4" name="Подзаголовок 3"/>
          <p:cNvSpPr>
            <a:spLocks noGrp="1"/>
          </p:cNvSpPr>
          <p:nvPr>
            <p:ph type="subTitle" idx="1"/>
          </p:nvPr>
        </p:nvSpPr>
        <p:spPr/>
        <p:txBody>
          <a:bodyPr/>
          <a:lstStyle/>
          <a:p>
            <a:endParaRPr lang="ru-RU"/>
          </a:p>
        </p:txBody>
      </p:sp>
      <p:pic>
        <p:nvPicPr>
          <p:cNvPr id="1026" name="Picture 2" descr="C:\Users\РМЦ\Desktop\фон для презентации рмц.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857862" y="6214328"/>
            <a:ext cx="1428276" cy="369332"/>
          </a:xfrm>
          <a:prstGeom prst="rect">
            <a:avLst/>
          </a:prstGeom>
        </p:spPr>
        <p:txBody>
          <a:bodyPr wrap="none">
            <a:spAutoFit/>
          </a:bodyPr>
          <a:lstStyle/>
          <a:p>
            <a:r>
              <a:rPr lang="ru-RU" b="1" dirty="0" smtClean="0">
                <a:solidFill>
                  <a:srgbClr val="002060"/>
                </a:solidFill>
              </a:rPr>
              <a:t>08.12.2022 г.</a:t>
            </a:r>
            <a:endParaRPr lang="ru-RU" b="1" dirty="0">
              <a:solidFill>
                <a:srgbClr val="002060"/>
              </a:solidFill>
            </a:endParaRPr>
          </a:p>
        </p:txBody>
      </p:sp>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20729" r="-1"/>
          <a:stretch/>
        </p:blipFill>
        <p:spPr>
          <a:xfrm>
            <a:off x="0" y="1052736"/>
            <a:ext cx="9144000" cy="5650664"/>
          </a:xfrm>
          <a:prstGeom prst="rect">
            <a:avLst/>
          </a:prstGeom>
        </p:spPr>
      </p:pic>
      <p:sp>
        <p:nvSpPr>
          <p:cNvPr id="2" name="TextBox 1"/>
          <p:cNvSpPr txBox="1"/>
          <p:nvPr/>
        </p:nvSpPr>
        <p:spPr>
          <a:xfrm>
            <a:off x="323528" y="1006331"/>
            <a:ext cx="8496944" cy="1200329"/>
          </a:xfrm>
          <a:prstGeom prst="rect">
            <a:avLst/>
          </a:prstGeom>
          <a:noFill/>
        </p:spPr>
        <p:txBody>
          <a:bodyPr wrap="square" rtlCol="0">
            <a:spAutoFit/>
          </a:bodyPr>
          <a:lstStyle/>
          <a:p>
            <a:pPr algn="ctr"/>
            <a:r>
              <a:rPr lang="ru-RU" sz="24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Пояснительная записка</a:t>
            </a:r>
          </a:p>
          <a:p>
            <a:pPr algn="ct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АДРЕСАТ</a:t>
            </a:r>
          </a:p>
          <a:p>
            <a:pPr algn="ct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Кто обучается по </a:t>
            </a:r>
            <a:r>
              <a:rPr lang="ru-RU" sz="2400" b="1" u="sng"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данной</a:t>
            </a: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 программе?</a:t>
            </a:r>
          </a:p>
        </p:txBody>
      </p:sp>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3968" y="2801314"/>
            <a:ext cx="4695825" cy="2438400"/>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cxnSp>
        <p:nvCxnSpPr>
          <p:cNvPr id="10" name="Прямая соединительная линия 9"/>
          <p:cNvCxnSpPr/>
          <p:nvPr/>
        </p:nvCxnSpPr>
        <p:spPr>
          <a:xfrm>
            <a:off x="8232863" y="2996952"/>
            <a:ext cx="57606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Прямая соединительная линия 12"/>
          <p:cNvCxnSpPr/>
          <p:nvPr/>
        </p:nvCxnSpPr>
        <p:spPr>
          <a:xfrm>
            <a:off x="7092280" y="3212976"/>
            <a:ext cx="165618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Прямая соединительная линия 14"/>
          <p:cNvCxnSpPr/>
          <p:nvPr/>
        </p:nvCxnSpPr>
        <p:spPr>
          <a:xfrm>
            <a:off x="4440998" y="3397869"/>
            <a:ext cx="2778250" cy="5897"/>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Прямая соединительная линия 16"/>
          <p:cNvCxnSpPr/>
          <p:nvPr/>
        </p:nvCxnSpPr>
        <p:spPr>
          <a:xfrm flipV="1">
            <a:off x="5070903" y="3740377"/>
            <a:ext cx="3908890" cy="11859"/>
          </a:xfrm>
          <a:prstGeom prst="line">
            <a:avLst/>
          </a:prstGeom>
        </p:spPr>
        <p:style>
          <a:lnRef idx="3">
            <a:schemeClr val="accent2"/>
          </a:lnRef>
          <a:fillRef idx="0">
            <a:schemeClr val="accent2"/>
          </a:fillRef>
          <a:effectRef idx="2">
            <a:schemeClr val="accent2"/>
          </a:effectRef>
          <a:fontRef idx="minor">
            <a:schemeClr val="tx1"/>
          </a:fontRef>
        </p:style>
      </p:cxnSp>
      <p:sp>
        <p:nvSpPr>
          <p:cNvPr id="18" name="Прямоугольник 17"/>
          <p:cNvSpPr/>
          <p:nvPr/>
        </p:nvSpPr>
        <p:spPr>
          <a:xfrm>
            <a:off x="5148064" y="3797202"/>
            <a:ext cx="2304256" cy="133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 name="Рисунок 19"/>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100000" l="10000" r="90000"/>
                    </a14:imgEffect>
                  </a14:imgLayer>
                </a14:imgProps>
              </a:ext>
              <a:ext uri="{28A0092B-C50C-407E-A947-70E740481C1C}">
                <a14:useLocalDpi xmlns:a14="http://schemas.microsoft.com/office/drawing/2010/main" val="0"/>
              </a:ext>
            </a:extLst>
          </a:blip>
          <a:srcRect l="31125" r="34225"/>
          <a:stretch/>
        </p:blipFill>
        <p:spPr>
          <a:xfrm>
            <a:off x="354118" y="2741540"/>
            <a:ext cx="1516175" cy="3037497"/>
          </a:xfrm>
          <a:prstGeom prst="rect">
            <a:avLst/>
          </a:prstGeom>
        </p:spPr>
      </p:pic>
      <p:sp>
        <p:nvSpPr>
          <p:cNvPr id="23" name="Овальная выноска 22"/>
          <p:cNvSpPr/>
          <p:nvPr/>
        </p:nvSpPr>
        <p:spPr>
          <a:xfrm rot="20667426" flipH="1">
            <a:off x="65767" y="1597862"/>
            <a:ext cx="1056226" cy="778852"/>
          </a:xfrm>
          <a:prstGeom prst="wedgeEllipseCallou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smtClean="0">
                <a:solidFill>
                  <a:srgbClr val="FF0000"/>
                </a:solidFill>
                <a:latin typeface="Myriad Pro Cond" panose="020B0506030403020204" pitchFamily="34" charset="0"/>
              </a:rPr>
              <a:t>пол</a:t>
            </a:r>
            <a:endParaRPr lang="ru-RU" dirty="0">
              <a:solidFill>
                <a:srgbClr val="FF0000"/>
              </a:solidFill>
              <a:latin typeface="Myriad Pro Cond" panose="020B0506030403020204" pitchFamily="34" charset="0"/>
            </a:endParaRPr>
          </a:p>
        </p:txBody>
      </p:sp>
      <p:sp>
        <p:nvSpPr>
          <p:cNvPr id="25" name="Овальная выноска 24"/>
          <p:cNvSpPr/>
          <p:nvPr/>
        </p:nvSpPr>
        <p:spPr>
          <a:xfrm rot="1106653">
            <a:off x="986563" y="1920631"/>
            <a:ext cx="1278549" cy="778852"/>
          </a:xfrm>
          <a:prstGeom prst="wedgeEllipseCallou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0000"/>
                </a:solidFill>
                <a:latin typeface="Myriad Pro Cond" panose="020B0506030403020204" pitchFamily="34" charset="0"/>
              </a:rPr>
              <a:t>возраст</a:t>
            </a:r>
            <a:endParaRPr lang="ru-RU" dirty="0">
              <a:solidFill>
                <a:srgbClr val="FF0000"/>
              </a:solidFill>
              <a:latin typeface="Myriad Pro Cond" panose="020B0506030403020204" pitchFamily="34" charset="0"/>
            </a:endParaRPr>
          </a:p>
        </p:txBody>
      </p:sp>
      <p:sp>
        <p:nvSpPr>
          <p:cNvPr id="26" name="Овальная выноска 25"/>
          <p:cNvSpPr/>
          <p:nvPr/>
        </p:nvSpPr>
        <p:spPr>
          <a:xfrm rot="961583">
            <a:off x="1836979" y="2672871"/>
            <a:ext cx="1870473" cy="924908"/>
          </a:xfrm>
          <a:prstGeom prst="wedgeEllipseCallou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0000"/>
                </a:solidFill>
                <a:latin typeface="Myriad Pro Cond" panose="020B0506030403020204" pitchFamily="34" charset="0"/>
              </a:rPr>
              <a:t>группа физического здоровья</a:t>
            </a:r>
            <a:endParaRPr lang="ru-RU" dirty="0">
              <a:solidFill>
                <a:srgbClr val="FF0000"/>
              </a:solidFill>
              <a:latin typeface="Myriad Pro Cond" panose="020B0506030403020204" pitchFamily="34" charset="0"/>
            </a:endParaRPr>
          </a:p>
        </p:txBody>
      </p:sp>
      <p:sp>
        <p:nvSpPr>
          <p:cNvPr id="27" name="Овальная выноска 26"/>
          <p:cNvSpPr/>
          <p:nvPr/>
        </p:nvSpPr>
        <p:spPr>
          <a:xfrm rot="951102">
            <a:off x="1824021" y="4101930"/>
            <a:ext cx="2275054" cy="843101"/>
          </a:xfrm>
          <a:prstGeom prst="wedgeEllipseCallou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0000"/>
                </a:solidFill>
                <a:latin typeface="Myriad Pro Cond" panose="020B0506030403020204" pitchFamily="34" charset="0"/>
              </a:rPr>
              <a:t>особенности наполняемости группы и др.</a:t>
            </a:r>
            <a:endParaRPr lang="ru-RU" dirty="0">
              <a:solidFill>
                <a:srgbClr val="FF0000"/>
              </a:solidFill>
              <a:latin typeface="Myriad Pro Cond" panose="020B0506030403020204" pitchFamily="34" charset="0"/>
            </a:endParaRPr>
          </a:p>
        </p:txBody>
      </p:sp>
    </p:spTree>
    <p:extLst>
      <p:ext uri="{BB962C8B-B14F-4D97-AF65-F5344CB8AC3E}">
        <p14:creationId xmlns:p14="http://schemas.microsoft.com/office/powerpoint/2010/main" val="2420238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endParaRPr lang="ru-RU"/>
          </a:p>
        </p:txBody>
      </p:sp>
      <p:sp>
        <p:nvSpPr>
          <p:cNvPr id="4" name="Подзаголовок 3"/>
          <p:cNvSpPr>
            <a:spLocks noGrp="1"/>
          </p:cNvSpPr>
          <p:nvPr>
            <p:ph type="subTitle" idx="1"/>
          </p:nvPr>
        </p:nvSpPr>
        <p:spPr/>
        <p:txBody>
          <a:bodyPr/>
          <a:lstStyle/>
          <a:p>
            <a:endParaRPr lang="ru-RU"/>
          </a:p>
        </p:txBody>
      </p:sp>
      <p:pic>
        <p:nvPicPr>
          <p:cNvPr id="1026" name="Picture 2" descr="C:\Users\РМЦ\Desktop\фон для презентации рмц.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857862" y="6214328"/>
            <a:ext cx="1428276" cy="369332"/>
          </a:xfrm>
          <a:prstGeom prst="rect">
            <a:avLst/>
          </a:prstGeom>
        </p:spPr>
        <p:txBody>
          <a:bodyPr wrap="none">
            <a:spAutoFit/>
          </a:bodyPr>
          <a:lstStyle/>
          <a:p>
            <a:r>
              <a:rPr lang="ru-RU" b="1" dirty="0" smtClean="0">
                <a:solidFill>
                  <a:srgbClr val="002060"/>
                </a:solidFill>
              </a:rPr>
              <a:t>08.12.2022 г.</a:t>
            </a:r>
            <a:endParaRPr lang="ru-RU" b="1" dirty="0">
              <a:solidFill>
                <a:srgbClr val="002060"/>
              </a:solidFill>
            </a:endParaRPr>
          </a:p>
        </p:txBody>
      </p:sp>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20729" r="-1"/>
          <a:stretch/>
        </p:blipFill>
        <p:spPr>
          <a:xfrm>
            <a:off x="0" y="1052736"/>
            <a:ext cx="9144000" cy="5650664"/>
          </a:xfrm>
          <a:prstGeom prst="rect">
            <a:avLst/>
          </a:prstGeom>
        </p:spPr>
      </p:pic>
      <p:sp>
        <p:nvSpPr>
          <p:cNvPr id="2" name="TextBox 1"/>
          <p:cNvSpPr txBox="1"/>
          <p:nvPr/>
        </p:nvSpPr>
        <p:spPr>
          <a:xfrm>
            <a:off x="323528" y="1006331"/>
            <a:ext cx="8496944" cy="830997"/>
          </a:xfrm>
          <a:prstGeom prst="rect">
            <a:avLst/>
          </a:prstGeom>
          <a:noFill/>
        </p:spPr>
        <p:txBody>
          <a:bodyPr wrap="square" rtlCol="0">
            <a:spAutoFit/>
          </a:bodyPr>
          <a:lstStyle/>
          <a:p>
            <a:pPr algn="ctr"/>
            <a:r>
              <a:rPr lang="ru-RU" sz="24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Пояснительная записка</a:t>
            </a:r>
          </a:p>
          <a:p>
            <a:pPr algn="ct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ОБЪЁМ И СРОК РЕАЛИЗАЦИИ ПРОГРАММЫ</a:t>
            </a:r>
          </a:p>
        </p:txBody>
      </p:sp>
      <p:sp>
        <p:nvSpPr>
          <p:cNvPr id="9" name="Прямоугольник 8"/>
          <p:cNvSpPr/>
          <p:nvPr/>
        </p:nvSpPr>
        <p:spPr>
          <a:xfrm>
            <a:off x="539552" y="2212214"/>
            <a:ext cx="3096344" cy="1673985"/>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5" name="Прямоугольник 4"/>
          <p:cNvSpPr/>
          <p:nvPr/>
        </p:nvSpPr>
        <p:spPr>
          <a:xfrm>
            <a:off x="539552" y="2285093"/>
            <a:ext cx="3096344" cy="1232450"/>
          </a:xfrm>
          <a:prstGeom prst="rect">
            <a:avLst/>
          </a:prstGeom>
        </p:spPr>
        <p:txBody>
          <a:bodyPr wrap="square">
            <a:spAutoFit/>
          </a:bodyPr>
          <a:lstStyle/>
          <a:p>
            <a:r>
              <a:rPr lang="ru-RU" dirty="0" smtClean="0">
                <a:solidFill>
                  <a:srgbClr val="FF0000"/>
                </a:solidFill>
                <a:effectLst>
                  <a:outerShdw blurRad="38100" dist="38100" dir="2700000" algn="tl">
                    <a:srgbClr val="000000">
                      <a:alpha val="43137"/>
                    </a:srgbClr>
                  </a:outerShdw>
                </a:effectLst>
                <a:latin typeface="Myriad Pro Cond" panose="020B0506030403020204" pitchFamily="34" charset="0"/>
              </a:rPr>
              <a:t>ОБЪЁМ </a:t>
            </a:r>
            <a:r>
              <a:rPr lang="ru-RU" dirty="0">
                <a:solidFill>
                  <a:srgbClr val="002060"/>
                </a:solidFill>
                <a:effectLst>
                  <a:outerShdw blurRad="38100" dist="38100" dir="2700000" algn="tl">
                    <a:srgbClr val="000000">
                      <a:alpha val="43137"/>
                    </a:srgbClr>
                  </a:outerShdw>
                </a:effectLst>
                <a:latin typeface="Myriad Pro Cond" panose="020B0506030403020204" pitchFamily="34" charset="0"/>
              </a:rPr>
              <a:t>реализации программы – общее количество учебных часов</a:t>
            </a:r>
            <a:r>
              <a:rPr lang="ru-RU" dirty="0" smtClean="0">
                <a:solidFill>
                  <a:srgbClr val="002060"/>
                </a:solidFill>
                <a:effectLst>
                  <a:outerShdw blurRad="38100" dist="38100" dir="2700000" algn="tl">
                    <a:srgbClr val="000000">
                      <a:alpha val="43137"/>
                    </a:srgbClr>
                  </a:outerShdw>
                </a:effectLst>
                <a:latin typeface="Myriad Pro Cond" panose="020B0506030403020204" pitchFamily="34" charset="0"/>
              </a:rPr>
              <a:t>, запланированных </a:t>
            </a:r>
            <a:r>
              <a:rPr lang="ru-RU" dirty="0">
                <a:solidFill>
                  <a:srgbClr val="002060"/>
                </a:solidFill>
                <a:effectLst>
                  <a:outerShdw blurRad="38100" dist="38100" dir="2700000" algn="tl">
                    <a:srgbClr val="000000">
                      <a:alpha val="43137"/>
                    </a:srgbClr>
                  </a:outerShdw>
                </a:effectLst>
                <a:latin typeface="Myriad Pro Cond" panose="020B0506030403020204" pitchFamily="34" charset="0"/>
              </a:rPr>
              <a:t>на весь период обучения и каждый учебный год</a:t>
            </a:r>
          </a:p>
        </p:txBody>
      </p:sp>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8827" y="5304771"/>
            <a:ext cx="6577644" cy="892506"/>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13" name="Прямоугольник 12"/>
          <p:cNvSpPr/>
          <p:nvPr/>
        </p:nvSpPr>
        <p:spPr>
          <a:xfrm>
            <a:off x="5286138" y="2189012"/>
            <a:ext cx="3096344" cy="1673985"/>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5" name="Прямоугольник 14"/>
          <p:cNvSpPr/>
          <p:nvPr/>
        </p:nvSpPr>
        <p:spPr>
          <a:xfrm>
            <a:off x="5275075" y="2285093"/>
            <a:ext cx="3107407" cy="1200329"/>
          </a:xfrm>
          <a:prstGeom prst="rect">
            <a:avLst/>
          </a:prstGeom>
        </p:spPr>
        <p:txBody>
          <a:bodyPr wrap="square">
            <a:spAutoFit/>
          </a:bodyPr>
          <a:lstStyle/>
          <a:p>
            <a:r>
              <a:rPr lang="ru-RU" dirty="0" smtClean="0">
                <a:solidFill>
                  <a:srgbClr val="FF0000"/>
                </a:solidFill>
                <a:effectLst>
                  <a:outerShdw blurRad="38100" dist="38100" dir="2700000" algn="tl">
                    <a:srgbClr val="000000">
                      <a:alpha val="43137"/>
                    </a:srgbClr>
                  </a:outerShdw>
                </a:effectLst>
                <a:latin typeface="Myriad Pro Cond" panose="020B0506030403020204" pitchFamily="34" charset="0"/>
              </a:rPr>
              <a:t>СРОК</a:t>
            </a:r>
            <a:r>
              <a:rPr lang="ru-RU" dirty="0" smtClean="0">
                <a:solidFill>
                  <a:srgbClr val="002060"/>
                </a:solidFill>
                <a:effectLst>
                  <a:outerShdw blurRad="38100" dist="38100" dir="2700000" algn="tl">
                    <a:srgbClr val="000000">
                      <a:alpha val="43137"/>
                    </a:srgbClr>
                  </a:outerShdw>
                </a:effectLst>
                <a:latin typeface="Myriad Pro Cond" panose="020B0506030403020204" pitchFamily="34" charset="0"/>
              </a:rPr>
              <a:t> </a:t>
            </a:r>
            <a:r>
              <a:rPr lang="ru-RU" dirty="0">
                <a:solidFill>
                  <a:srgbClr val="002060"/>
                </a:solidFill>
                <a:effectLst>
                  <a:outerShdw blurRad="38100" dist="38100" dir="2700000" algn="tl">
                    <a:srgbClr val="000000">
                      <a:alpha val="43137"/>
                    </a:srgbClr>
                  </a:outerShdw>
                </a:effectLst>
                <a:latin typeface="Myriad Pro Cond" panose="020B0506030403020204" pitchFamily="34" charset="0"/>
              </a:rPr>
              <a:t>реализации программы –</a:t>
            </a:r>
          </a:p>
          <a:p>
            <a:r>
              <a:rPr lang="ru-RU" dirty="0">
                <a:solidFill>
                  <a:srgbClr val="002060"/>
                </a:solidFill>
                <a:effectLst>
                  <a:outerShdw blurRad="38100" dist="38100" dir="2700000" algn="tl">
                    <a:srgbClr val="000000">
                      <a:alpha val="43137"/>
                    </a:srgbClr>
                  </a:outerShdw>
                </a:effectLst>
                <a:latin typeface="Myriad Pro Cond" panose="020B0506030403020204" pitchFamily="34" charset="0"/>
              </a:rPr>
              <a:t>общее количество недель, месяцев или лет, запланированное на весь период </a:t>
            </a:r>
            <a:r>
              <a:rPr lang="ru-RU" dirty="0" smtClean="0">
                <a:solidFill>
                  <a:srgbClr val="002060"/>
                </a:solidFill>
                <a:effectLst>
                  <a:outerShdw blurRad="38100" dist="38100" dir="2700000" algn="tl">
                    <a:srgbClr val="000000">
                      <a:alpha val="43137"/>
                    </a:srgbClr>
                  </a:outerShdw>
                </a:effectLst>
                <a:latin typeface="Myriad Pro Cond" panose="020B0506030403020204" pitchFamily="34" charset="0"/>
              </a:rPr>
              <a:t>обучения</a:t>
            </a:r>
            <a:endParaRPr lang="ru-RU" dirty="0">
              <a:solidFill>
                <a:srgbClr val="002060"/>
              </a:solidFill>
              <a:effectLst>
                <a:outerShdw blurRad="38100" dist="38100" dir="2700000" algn="tl">
                  <a:srgbClr val="000000">
                    <a:alpha val="43137"/>
                  </a:srgbClr>
                </a:outerShdw>
              </a:effectLst>
              <a:latin typeface="Myriad Pro Cond" panose="020B0506030403020204" pitchFamily="34" charset="0"/>
            </a:endParaRPr>
          </a:p>
        </p:txBody>
      </p:sp>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974128" y="2325650"/>
            <a:ext cx="1195744" cy="1405950"/>
          </a:xfrm>
          <a:prstGeom prst="rect">
            <a:avLst/>
          </a:prstGeom>
        </p:spPr>
      </p:pic>
    </p:spTree>
    <p:extLst>
      <p:ext uri="{BB962C8B-B14F-4D97-AF65-F5344CB8AC3E}">
        <p14:creationId xmlns:p14="http://schemas.microsoft.com/office/powerpoint/2010/main" val="3103281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endParaRPr lang="ru-RU"/>
          </a:p>
        </p:txBody>
      </p:sp>
      <p:sp>
        <p:nvSpPr>
          <p:cNvPr id="4" name="Подзаголовок 3"/>
          <p:cNvSpPr>
            <a:spLocks noGrp="1"/>
          </p:cNvSpPr>
          <p:nvPr>
            <p:ph type="subTitle" idx="1"/>
          </p:nvPr>
        </p:nvSpPr>
        <p:spPr/>
        <p:txBody>
          <a:bodyPr/>
          <a:lstStyle/>
          <a:p>
            <a:endParaRPr lang="ru-RU"/>
          </a:p>
        </p:txBody>
      </p:sp>
      <p:pic>
        <p:nvPicPr>
          <p:cNvPr id="1026" name="Picture 2" descr="C:\Users\РМЦ\Desktop\фон для презентации рмц.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857862" y="6214328"/>
            <a:ext cx="1428276" cy="369332"/>
          </a:xfrm>
          <a:prstGeom prst="rect">
            <a:avLst/>
          </a:prstGeom>
        </p:spPr>
        <p:txBody>
          <a:bodyPr wrap="none">
            <a:spAutoFit/>
          </a:bodyPr>
          <a:lstStyle/>
          <a:p>
            <a:r>
              <a:rPr lang="ru-RU" b="1" dirty="0" smtClean="0">
                <a:solidFill>
                  <a:srgbClr val="002060"/>
                </a:solidFill>
              </a:rPr>
              <a:t>08.12.2022 г.</a:t>
            </a:r>
            <a:endParaRPr lang="ru-RU" b="1" dirty="0">
              <a:solidFill>
                <a:srgbClr val="002060"/>
              </a:solidFill>
            </a:endParaRPr>
          </a:p>
        </p:txBody>
      </p:sp>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20729" r="-1"/>
          <a:stretch/>
        </p:blipFill>
        <p:spPr>
          <a:xfrm>
            <a:off x="-14594" y="1014349"/>
            <a:ext cx="9144000" cy="5634400"/>
          </a:xfrm>
          <a:prstGeom prst="rect">
            <a:avLst/>
          </a:prstGeom>
        </p:spPr>
      </p:pic>
      <p:sp>
        <p:nvSpPr>
          <p:cNvPr id="2" name="TextBox 1"/>
          <p:cNvSpPr txBox="1"/>
          <p:nvPr/>
        </p:nvSpPr>
        <p:spPr>
          <a:xfrm>
            <a:off x="321593" y="1158304"/>
            <a:ext cx="8496944" cy="830997"/>
          </a:xfrm>
          <a:prstGeom prst="rect">
            <a:avLst/>
          </a:prstGeom>
          <a:noFill/>
        </p:spPr>
        <p:txBody>
          <a:bodyPr wrap="square" rtlCol="0">
            <a:spAutoFit/>
          </a:bodyPr>
          <a:lstStyle/>
          <a:p>
            <a:pPr algn="ctr"/>
            <a:r>
              <a:rPr lang="ru-RU" sz="24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Пояснительная записка</a:t>
            </a:r>
          </a:p>
          <a:p>
            <a:pPr algn="ct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УРОВЕНЬ ОСВОЕНИЯ ПРОГРАММЫ </a:t>
            </a:r>
          </a:p>
        </p:txBody>
      </p:sp>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610" y="2186912"/>
            <a:ext cx="5286138" cy="3955751"/>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8" name="Прямоугольник 7"/>
          <p:cNvSpPr/>
          <p:nvPr/>
        </p:nvSpPr>
        <p:spPr>
          <a:xfrm>
            <a:off x="117693" y="2946246"/>
            <a:ext cx="1796789" cy="468241"/>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9" name="TextBox 8"/>
          <p:cNvSpPr txBox="1"/>
          <p:nvPr/>
        </p:nvSpPr>
        <p:spPr>
          <a:xfrm>
            <a:off x="93111" y="2926392"/>
            <a:ext cx="2065529" cy="461665"/>
          </a:xfrm>
          <a:prstGeom prst="rect">
            <a:avLst/>
          </a:prstGeom>
          <a:noFill/>
        </p:spPr>
        <p:txBody>
          <a:bodyPr wrap="square" rtlCol="0">
            <a:spAutoFit/>
          </a:bodyPr>
          <a:lstStyle/>
          <a:p>
            <a:r>
              <a:rPr lang="ru-RU" dirty="0" smtClean="0">
                <a:solidFill>
                  <a:srgbClr val="FF0000"/>
                </a:solidFill>
                <a:effectLst>
                  <a:outerShdw blurRad="38100" dist="38100" dir="2700000" algn="tl">
                    <a:srgbClr val="000000">
                      <a:alpha val="43137"/>
                    </a:srgbClr>
                  </a:outerShdw>
                </a:effectLst>
                <a:latin typeface="Myriad Pro Cond" panose="020B0506030403020204" pitchFamily="34" charset="0"/>
              </a:rPr>
              <a:t>Ознакомительный</a:t>
            </a:r>
            <a:r>
              <a:rPr lang="ru-RU" dirty="0"/>
              <a:t> </a:t>
            </a: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rPr>
              <a:t>=</a:t>
            </a:r>
            <a:endParaRPr lang="ru-RU" sz="2400" b="1" dirty="0">
              <a:solidFill>
                <a:srgbClr val="FF0000"/>
              </a:solidFill>
              <a:effectLst>
                <a:outerShdw blurRad="38100" dist="38100" dir="2700000" algn="tl">
                  <a:srgbClr val="000000">
                    <a:alpha val="43137"/>
                  </a:srgbClr>
                </a:outerShdw>
              </a:effectLst>
              <a:latin typeface="Myriad Pro Cond" panose="020B0506030403020204" pitchFamily="34" charset="0"/>
            </a:endParaRPr>
          </a:p>
        </p:txBody>
      </p:sp>
      <p:sp>
        <p:nvSpPr>
          <p:cNvPr id="11" name="TextBox 10"/>
          <p:cNvSpPr txBox="1"/>
          <p:nvPr/>
        </p:nvSpPr>
        <p:spPr>
          <a:xfrm>
            <a:off x="158994" y="4543877"/>
            <a:ext cx="1508746" cy="523220"/>
          </a:xfrm>
          <a:prstGeom prst="rect">
            <a:avLst/>
          </a:prstGeom>
          <a:noFill/>
        </p:spPr>
        <p:txBody>
          <a:bodyPr wrap="none" rtlCol="0">
            <a:spAutoFit/>
          </a:bodyPr>
          <a:lstStyle/>
          <a:p>
            <a:r>
              <a:rPr lang="ru-RU" dirty="0" smtClean="0">
                <a:solidFill>
                  <a:srgbClr val="FF0000"/>
                </a:solidFill>
                <a:effectLst>
                  <a:outerShdw blurRad="38100" dist="38100" dir="2700000" algn="tl">
                    <a:srgbClr val="000000">
                      <a:alpha val="43137"/>
                    </a:srgbClr>
                  </a:outerShdw>
                </a:effectLst>
                <a:latin typeface="Myriad Pro Cond" panose="020B0506030403020204" pitchFamily="34" charset="0"/>
              </a:rPr>
              <a:t>Углубленный </a:t>
            </a:r>
            <a:r>
              <a:rPr lang="ru-RU" sz="2800" dirty="0" smtClean="0">
                <a:solidFill>
                  <a:srgbClr val="FF0000"/>
                </a:solidFill>
                <a:effectLst>
                  <a:outerShdw blurRad="38100" dist="38100" dir="2700000" algn="tl">
                    <a:srgbClr val="000000">
                      <a:alpha val="43137"/>
                    </a:srgbClr>
                  </a:outerShdw>
                </a:effectLst>
                <a:latin typeface="Myriad Pro Cond" panose="020B0506030403020204" pitchFamily="34" charset="0"/>
              </a:rPr>
              <a:t>=</a:t>
            </a:r>
            <a:r>
              <a:rPr lang="ru-RU" dirty="0" smtClean="0">
                <a:solidFill>
                  <a:srgbClr val="FF0000"/>
                </a:solidFill>
                <a:effectLst>
                  <a:outerShdw blurRad="38100" dist="38100" dir="2700000" algn="tl">
                    <a:srgbClr val="000000">
                      <a:alpha val="43137"/>
                    </a:srgbClr>
                  </a:outerShdw>
                </a:effectLst>
                <a:latin typeface="Myriad Pro Cond" panose="020B0506030403020204" pitchFamily="34" charset="0"/>
              </a:rPr>
              <a:t> </a:t>
            </a:r>
            <a:r>
              <a:rPr lang="ru-RU" dirty="0" smtClean="0"/>
              <a:t> </a:t>
            </a:r>
            <a:endParaRPr lang="ru-RU" dirty="0"/>
          </a:p>
        </p:txBody>
      </p:sp>
      <p:pic>
        <p:nvPicPr>
          <p:cNvPr id="10" name="Рисунок 9"/>
          <p:cNvPicPr>
            <a:picLocks noChangeAspect="1"/>
          </p:cNvPicPr>
          <p:nvPr/>
        </p:nvPicPr>
        <p:blipFill>
          <a:blip r:embed="rId6"/>
          <a:stretch>
            <a:fillRect/>
          </a:stretch>
        </p:blipFill>
        <p:spPr>
          <a:xfrm>
            <a:off x="93111" y="4614801"/>
            <a:ext cx="1821816" cy="468241"/>
          </a:xfrm>
          <a:prstGeom prst="rect">
            <a:avLst/>
          </a:prstGeom>
        </p:spPr>
      </p:pic>
      <p:sp>
        <p:nvSpPr>
          <p:cNvPr id="16" name="Прямоугольник 15"/>
          <p:cNvSpPr/>
          <p:nvPr/>
        </p:nvSpPr>
        <p:spPr>
          <a:xfrm>
            <a:off x="166784" y="6234473"/>
            <a:ext cx="8725696" cy="343464"/>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7" name="TextBox 16"/>
          <p:cNvSpPr txBox="1"/>
          <p:nvPr/>
        </p:nvSpPr>
        <p:spPr>
          <a:xfrm>
            <a:off x="321593" y="6225317"/>
            <a:ext cx="8281754" cy="338554"/>
          </a:xfrm>
          <a:prstGeom prst="rect">
            <a:avLst/>
          </a:prstGeom>
          <a:noFill/>
        </p:spPr>
        <p:txBody>
          <a:bodyPr wrap="none" rtlCol="0">
            <a:spAutoFit/>
          </a:bodyPr>
          <a:lstStyle/>
          <a:p>
            <a:r>
              <a:rPr lang="ru-RU" sz="1600" dirty="0" smtClean="0">
                <a:solidFill>
                  <a:srgbClr val="FF0000"/>
                </a:solidFill>
                <a:effectLst>
                  <a:outerShdw blurRad="38100" dist="38100" dir="2700000" algn="tl">
                    <a:srgbClr val="000000">
                      <a:alpha val="43137"/>
                    </a:srgbClr>
                  </a:outerShdw>
                </a:effectLst>
                <a:latin typeface="Myriad Pro Cond" panose="020B0506030403020204" pitchFamily="34" charset="0"/>
              </a:rPr>
              <a:t>! Каждый обучающийся должен </a:t>
            </a:r>
            <a:r>
              <a:rPr lang="ru-RU" sz="1600" dirty="0">
                <a:solidFill>
                  <a:srgbClr val="FF0000"/>
                </a:solidFill>
                <a:effectLst>
                  <a:outerShdw blurRad="38100" dist="38100" dir="2700000" algn="tl">
                    <a:srgbClr val="000000">
                      <a:alpha val="43137"/>
                    </a:srgbClr>
                  </a:outerShdw>
                </a:effectLst>
                <a:latin typeface="Myriad Pro Cond" panose="020B0506030403020204" pitchFamily="34" charset="0"/>
              </a:rPr>
              <a:t>иметь право на стартовый доступ к любому из представленных уровней</a:t>
            </a:r>
          </a:p>
        </p:txBody>
      </p:sp>
    </p:spTree>
    <p:extLst>
      <p:ext uri="{BB962C8B-B14F-4D97-AF65-F5344CB8AC3E}">
        <p14:creationId xmlns:p14="http://schemas.microsoft.com/office/powerpoint/2010/main" val="2477783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endParaRPr lang="ru-RU"/>
          </a:p>
        </p:txBody>
      </p:sp>
      <p:sp>
        <p:nvSpPr>
          <p:cNvPr id="4" name="Подзаголовок 3"/>
          <p:cNvSpPr>
            <a:spLocks noGrp="1"/>
          </p:cNvSpPr>
          <p:nvPr>
            <p:ph type="subTitle" idx="1"/>
          </p:nvPr>
        </p:nvSpPr>
        <p:spPr/>
        <p:txBody>
          <a:bodyPr/>
          <a:lstStyle/>
          <a:p>
            <a:endParaRPr lang="ru-RU"/>
          </a:p>
        </p:txBody>
      </p:sp>
      <p:pic>
        <p:nvPicPr>
          <p:cNvPr id="1026" name="Picture 2" descr="C:\Users\РМЦ\Desktop\фон для презентации рмц.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857862" y="6214328"/>
            <a:ext cx="1428276" cy="369332"/>
          </a:xfrm>
          <a:prstGeom prst="rect">
            <a:avLst/>
          </a:prstGeom>
        </p:spPr>
        <p:txBody>
          <a:bodyPr wrap="none">
            <a:spAutoFit/>
          </a:bodyPr>
          <a:lstStyle/>
          <a:p>
            <a:r>
              <a:rPr lang="ru-RU" b="1" dirty="0" smtClean="0">
                <a:solidFill>
                  <a:srgbClr val="002060"/>
                </a:solidFill>
              </a:rPr>
              <a:t>08.12.2022 г.</a:t>
            </a:r>
            <a:endParaRPr lang="ru-RU" b="1" dirty="0">
              <a:solidFill>
                <a:srgbClr val="002060"/>
              </a:solidFill>
            </a:endParaRPr>
          </a:p>
        </p:txBody>
      </p:sp>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20729" r="-1"/>
          <a:stretch/>
        </p:blipFill>
        <p:spPr>
          <a:xfrm>
            <a:off x="0" y="1014349"/>
            <a:ext cx="9144000" cy="5634400"/>
          </a:xfrm>
          <a:prstGeom prst="rect">
            <a:avLst/>
          </a:prstGeom>
        </p:spPr>
      </p:pic>
      <p:sp>
        <p:nvSpPr>
          <p:cNvPr id="2" name="TextBox 1"/>
          <p:cNvSpPr txBox="1"/>
          <p:nvPr/>
        </p:nvSpPr>
        <p:spPr>
          <a:xfrm>
            <a:off x="107504" y="1014349"/>
            <a:ext cx="8928992" cy="954107"/>
          </a:xfrm>
          <a:prstGeom prst="rect">
            <a:avLst/>
          </a:prstGeom>
          <a:noFill/>
        </p:spPr>
        <p:txBody>
          <a:bodyPr wrap="square" rtlCol="0">
            <a:spAutoFit/>
          </a:bodyPr>
          <a:lstStyle/>
          <a:p>
            <a:pPr algn="ctr"/>
            <a:r>
              <a:rPr lang="ru-RU" sz="24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Пояснительная записка</a:t>
            </a:r>
          </a:p>
          <a:p>
            <a:pPr algn="ctr"/>
            <a:endParaRPr lang="ru-RU" sz="8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endParaRPr>
          </a:p>
          <a:p>
            <a:pPr marL="342900" indent="-342900">
              <a:buFont typeface="Wingdings" panose="05000000000000000000" pitchFamily="2" charset="2"/>
              <a:buChar char="§"/>
            </a:pPr>
            <a:endParaRPr lang="ru-RU" sz="2400"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endParaRPr>
          </a:p>
        </p:txBody>
      </p:sp>
      <p:sp>
        <p:nvSpPr>
          <p:cNvPr id="5" name="Прямоугольник 4"/>
          <p:cNvSpPr/>
          <p:nvPr/>
        </p:nvSpPr>
        <p:spPr>
          <a:xfrm>
            <a:off x="60598" y="1707914"/>
            <a:ext cx="2855315" cy="43133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6948264" y="2636912"/>
            <a:ext cx="184731" cy="369332"/>
          </a:xfrm>
          <a:prstGeom prst="rect">
            <a:avLst/>
          </a:prstGeom>
          <a:noFill/>
        </p:spPr>
        <p:txBody>
          <a:bodyPr wrap="none" rtlCol="0">
            <a:spAutoFit/>
          </a:bodyPr>
          <a:lstStyle/>
          <a:p>
            <a:endParaRPr lang="ru-RU" dirty="0"/>
          </a:p>
        </p:txBody>
      </p:sp>
      <p:sp>
        <p:nvSpPr>
          <p:cNvPr id="9" name="TextBox 8"/>
          <p:cNvSpPr txBox="1"/>
          <p:nvPr/>
        </p:nvSpPr>
        <p:spPr>
          <a:xfrm>
            <a:off x="49627" y="1707914"/>
            <a:ext cx="2866286" cy="3847207"/>
          </a:xfrm>
          <a:prstGeom prst="rect">
            <a:avLst/>
          </a:prstGeom>
          <a:noFill/>
        </p:spPr>
        <p:txBody>
          <a:bodyPr wrap="square" rtlCol="0">
            <a:spAutoFit/>
          </a:bodyPr>
          <a:lstStyle/>
          <a:p>
            <a:r>
              <a:rPr lang="ru-RU" sz="2400" b="1" dirty="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ФОРМЫ ОБУЧЕНИЯ  </a:t>
            </a:r>
          </a:p>
          <a:p>
            <a:pPr marL="342900" lvl="0" indent="-342900">
              <a:buFont typeface="Wingdings" panose="05000000000000000000" pitchFamily="2" charset="2"/>
              <a:buChar char="§"/>
            </a:pPr>
            <a:r>
              <a:rPr lang="ru-RU" sz="20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очная</a:t>
            </a:r>
            <a:endParaRPr lang="ru-RU" sz="2000"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endParaRPr>
          </a:p>
          <a:p>
            <a:pPr marL="342900" lvl="0" indent="-342900">
              <a:buFont typeface="Wingdings" panose="05000000000000000000" pitchFamily="2" charset="2"/>
              <a:buChar char="§"/>
            </a:pPr>
            <a:r>
              <a:rPr lang="ru-RU" sz="20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очно-заочная</a:t>
            </a:r>
            <a:endParaRPr lang="ru-RU" sz="2000"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endParaRPr>
          </a:p>
          <a:p>
            <a:pPr marL="342900" lvl="0" indent="-342900">
              <a:buFont typeface="Wingdings" panose="05000000000000000000" pitchFamily="2" charset="2"/>
              <a:buChar char="§"/>
            </a:pPr>
            <a:r>
              <a:rPr lang="ru-RU" sz="20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заочная</a:t>
            </a:r>
            <a:endParaRPr lang="ru-RU" sz="2000"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endParaRPr>
          </a:p>
          <a:p>
            <a:pPr marL="342900" lvl="0" indent="-342900">
              <a:buFont typeface="Wingdings" panose="05000000000000000000" pitchFamily="2" charset="2"/>
              <a:buChar char="§"/>
            </a:pPr>
            <a:r>
              <a:rPr lang="ru-RU" sz="20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дистанционная</a:t>
            </a:r>
            <a:endParaRPr lang="ru-RU" sz="2000"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endParaRPr>
          </a:p>
          <a:p>
            <a:pPr marL="342900" lvl="0" indent="-342900">
              <a:buFont typeface="Wingdings" panose="05000000000000000000" pitchFamily="2" charset="2"/>
              <a:buChar char="§"/>
            </a:pPr>
            <a:r>
              <a:rPr lang="ru-RU" sz="20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обучение </a:t>
            </a:r>
            <a:r>
              <a:rPr lang="ru-RU" sz="2000"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в условиях сетевого </a:t>
            </a:r>
            <a:r>
              <a:rPr lang="ru-RU" sz="20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взаимодействия</a:t>
            </a:r>
          </a:p>
          <a:p>
            <a:pPr lvl="0"/>
            <a:endParaRPr lang="ru-RU" sz="20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endParaRPr>
          </a:p>
          <a:p>
            <a:pPr lvl="0" algn="r"/>
            <a:endParaRPr lang="ru-RU" sz="1000" dirty="0" smtClean="0">
              <a:solidFill>
                <a:srgbClr val="FF0000"/>
              </a:solidFill>
              <a:latin typeface="Myriad Pro Cond" panose="020B0506030403020204" pitchFamily="34" charset="0"/>
            </a:endParaRPr>
          </a:p>
          <a:p>
            <a:pPr algn="r"/>
            <a:endParaRPr lang="ru-RU" sz="1000" dirty="0" smtClean="0">
              <a:solidFill>
                <a:srgbClr val="FF0000"/>
              </a:solidFill>
              <a:latin typeface="Myriad Pro Cond" panose="020B0506030403020204" pitchFamily="34" charset="0"/>
            </a:endParaRPr>
          </a:p>
          <a:p>
            <a:pPr algn="r"/>
            <a:endParaRPr lang="ru-RU" sz="1000" dirty="0">
              <a:solidFill>
                <a:srgbClr val="FF0000"/>
              </a:solidFill>
              <a:latin typeface="Myriad Pro Cond" panose="020B0506030403020204" pitchFamily="34" charset="0"/>
            </a:endParaRPr>
          </a:p>
          <a:p>
            <a:pPr algn="r"/>
            <a:r>
              <a:rPr lang="ru-RU" sz="1000" dirty="0" smtClean="0">
                <a:solidFill>
                  <a:srgbClr val="FF0000"/>
                </a:solidFill>
                <a:latin typeface="Myriad Pro Cond" panose="020B0506030403020204" pitchFamily="34" charset="0"/>
              </a:rPr>
              <a:t>ст.17 ,п.2,4</a:t>
            </a:r>
            <a:r>
              <a:rPr lang="ru-RU" sz="10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 </a:t>
            </a:r>
          </a:p>
          <a:p>
            <a:pPr algn="r"/>
            <a:r>
              <a:rPr lang="ru-RU" sz="1000" dirty="0" smtClean="0">
                <a:solidFill>
                  <a:srgbClr val="FF0000"/>
                </a:solidFill>
                <a:latin typeface="Myriad Pro Cond" panose="020B0506030403020204" pitchFamily="34" charset="0"/>
              </a:rPr>
              <a:t>Федерального закона "Об </a:t>
            </a:r>
            <a:r>
              <a:rPr lang="ru-RU" sz="1000" dirty="0">
                <a:solidFill>
                  <a:srgbClr val="FF0000"/>
                </a:solidFill>
                <a:latin typeface="Myriad Pro Cond" panose="020B0506030403020204" pitchFamily="34" charset="0"/>
              </a:rPr>
              <a:t>образовании в Российской Федерации" от 29.12.2012 N 273-ФЗ</a:t>
            </a:r>
            <a:endParaRPr lang="ru-RU" sz="1000" b="1" dirty="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endParaRPr>
          </a:p>
        </p:txBody>
      </p:sp>
      <p:sp>
        <p:nvSpPr>
          <p:cNvPr id="19" name="Прямоугольник 18"/>
          <p:cNvSpPr/>
          <p:nvPr/>
        </p:nvSpPr>
        <p:spPr>
          <a:xfrm>
            <a:off x="3095061" y="1707914"/>
            <a:ext cx="2845091" cy="42971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p:cNvSpPr txBox="1"/>
          <p:nvPr/>
        </p:nvSpPr>
        <p:spPr>
          <a:xfrm>
            <a:off x="3086774" y="1707914"/>
            <a:ext cx="2900554" cy="4385816"/>
          </a:xfrm>
          <a:prstGeom prst="rect">
            <a:avLst/>
          </a:prstGeom>
          <a:noFill/>
        </p:spPr>
        <p:txBody>
          <a:bodyPr wrap="square" rtlCol="0">
            <a:spAutoFit/>
          </a:bodyPr>
          <a:lstStyle/>
          <a:p>
            <a:r>
              <a:rPr lang="ru-RU" sz="2400" b="1" dirty="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ФОРМЫ </a:t>
            </a: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ОРГАНИЗАЦИИ ОБУЧАЮЩИХСЯ НА ЗАНЯТИЯХ/ФОРМЫ ОБУЧЕНИЯ</a:t>
            </a:r>
          </a:p>
          <a:p>
            <a:pPr marL="342900" indent="-342900">
              <a:buFont typeface="Wingdings" panose="05000000000000000000" pitchFamily="2" charset="2"/>
              <a:buChar char="§"/>
            </a:pPr>
            <a:r>
              <a:rPr lang="ru-RU" sz="20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по группам, </a:t>
            </a:r>
          </a:p>
          <a:p>
            <a:pPr marL="342900" indent="-342900">
              <a:buFont typeface="Wingdings" panose="05000000000000000000" pitchFamily="2" charset="2"/>
              <a:buChar char="§"/>
            </a:pPr>
            <a:r>
              <a:rPr lang="ru-RU" sz="20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индивидуально или</a:t>
            </a:r>
          </a:p>
          <a:p>
            <a:pPr marL="342900" indent="-342900">
              <a:buFont typeface="Wingdings" panose="05000000000000000000" pitchFamily="2" charset="2"/>
              <a:buChar char="§"/>
            </a:pPr>
            <a:r>
              <a:rPr lang="ru-RU" sz="20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всем </a:t>
            </a:r>
            <a:r>
              <a:rPr lang="ru-RU" sz="2000"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составом </a:t>
            </a:r>
            <a:r>
              <a:rPr lang="ru-RU" sz="20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объединения</a:t>
            </a:r>
          </a:p>
          <a:p>
            <a:endParaRPr lang="ru-RU" sz="9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endParaRPr>
          </a:p>
          <a:p>
            <a:pPr algn="r"/>
            <a:r>
              <a:rPr lang="ru-RU" sz="1000" dirty="0" smtClean="0">
                <a:solidFill>
                  <a:srgbClr val="FF0000"/>
                </a:solidFill>
                <a:latin typeface="Myriad Pro Cond" panose="020B0506030403020204" pitchFamily="34" charset="0"/>
              </a:rPr>
              <a:t>П.9  Приказа </a:t>
            </a:r>
            <a:r>
              <a:rPr lang="ru-RU" sz="1000" dirty="0" err="1">
                <a:solidFill>
                  <a:srgbClr val="FF0000"/>
                </a:solidFill>
                <a:latin typeface="Myriad Pro Cond" panose="020B0506030403020204" pitchFamily="34" charset="0"/>
              </a:rPr>
              <a:t>Минпросвещения</a:t>
            </a:r>
            <a:r>
              <a:rPr lang="ru-RU" sz="1000" dirty="0">
                <a:solidFill>
                  <a:srgbClr val="FF0000"/>
                </a:solidFill>
                <a:latin typeface="Myriad Pro Cond" panose="020B0506030403020204" pitchFamily="34" charset="0"/>
              </a:rPr>
              <a:t> Российской Федерации от 30.09.2020 года № 533 «О внесении изменений в Порядок организации и осуществления </a:t>
            </a:r>
            <a:r>
              <a:rPr lang="ru-RU" sz="1000" dirty="0" smtClean="0">
                <a:solidFill>
                  <a:srgbClr val="FF0000"/>
                </a:solidFill>
                <a:latin typeface="Myriad Pro Cond" panose="020B0506030403020204" pitchFamily="34" charset="0"/>
              </a:rPr>
              <a:t>образовательной </a:t>
            </a:r>
            <a:r>
              <a:rPr lang="ru-RU" sz="1000" dirty="0">
                <a:solidFill>
                  <a:srgbClr val="FF0000"/>
                </a:solidFill>
                <a:latin typeface="Myriad Pro Cond" panose="020B0506030403020204" pitchFamily="34" charset="0"/>
              </a:rPr>
              <a:t>деятельности по дополнительным общеобразовательным программам, утвержденный приказом Министерства просвещения Российской Федерации от 9 ноября 2018 года №196</a:t>
            </a:r>
            <a:r>
              <a:rPr lang="ru-RU" sz="1000" dirty="0" smtClean="0">
                <a:solidFill>
                  <a:srgbClr val="FF0000"/>
                </a:solidFill>
                <a:latin typeface="Myriad Pro Cond" panose="020B0506030403020204" pitchFamily="34" charset="0"/>
              </a:rPr>
              <a:t>»</a:t>
            </a:r>
            <a:endParaRPr lang="ru-RU" sz="1000" b="1" dirty="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endParaRPr>
          </a:p>
        </p:txBody>
      </p:sp>
      <p:sp>
        <p:nvSpPr>
          <p:cNvPr id="24" name="AutoShape 2" descr="data:image;base64,iVBORw0KGgoAAAANSUhEUgAAACYAAABSCAIAAAC37DEuAAACxklEQVRoge3XS0gbQRgA4JndrNlYNkmrhKQgASupj1wqiReL1FOtYMFeKlgi1EO9RHuw2FM2SdFqDgFbqfZgjTlU0N4aqPZSvUawF2MhYqloDgmpStZHyCS7PeRq1n0YS+n8pznsPx8zszPzDxQEAVxtEFfsYRKTmMQkJjGpOjTquzjmuAzHEQRRXV2t0UjoUFAXmUymz+WyWq0OpzO+vS0lRe0oQ3NzHxcWEEInJye5XE5Kiqq1jEajgUAAISQrSzl5eHj4yu/fTyTkJion38/MfFlelvS/XAq5uvotGAzabLfvtrZeBZlMJn1eH3d8zHrZ+vr6spM8z7+ZnFxdW3va3/+ou1sQ+LKTX1dW3k1PO1taXo6MUBSloPCWRyYS+yzL8rzgZb01NTWyNbkkQigwEYiur7vd7o6O+8o8eWQkEpn9MHuvvX1w0E0QyneX1MyfOzssy1ZWXvN5vSaTSbEnlcxms+Pj47FYbHj4RVtbmxpPKrm0uDgfDnd1PRwYeKbSk0TGNjf9fr/FctPj8ej1evXkBSfk6enp2OuxX7u7b6emmpvvqPfAhaOcD4WWlj719j7pc7kuxQPio/y+sTERmDAar3d2PojH4zx/ztmWTqeLjXw+/2NrK49QoVCgadpms5W8ZEQqhrHRUQAARVFGo9FQIioqKor9QAgZhjEYDAzDOBzOVCqlpBDJoRwAACF0dHR04XQJgsBxXLHNcZlzp6QYYqTZbLHb7SRJinyzv7f3++AAAECSZF1dHU3TPM/X1t6iKKpUChRK3wXZbPbs7EzEgxA+HxqaD4cBADeqqiKfI01NjYVCgSRJhmEghOdmiY2SpmmapkU+AABotdpig4BQb9BL2bj/xwMBk1JCALKLH7Vvkp7HPQ0NjQRB6HQ6i9ksJUVsX5Yp/sG1xCQmMYlJTGISk5jEJCYxiUlMYvIvkX8AA7yCZA80RkEAAAAASUVORK5CYII="/>
          <p:cNvSpPr>
            <a:spLocks noChangeAspect="1" noChangeArrowheads="1"/>
          </p:cNvSpPr>
          <p:nvPr/>
        </p:nvSpPr>
        <p:spPr bwMode="auto">
          <a:xfrm>
            <a:off x="6380163" y="130175"/>
            <a:ext cx="104775" cy="219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6" name="Прямоугольник 25"/>
          <p:cNvSpPr/>
          <p:nvPr/>
        </p:nvSpPr>
        <p:spPr>
          <a:xfrm>
            <a:off x="6144938" y="1714459"/>
            <a:ext cx="2808409" cy="42906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TextBox 26"/>
          <p:cNvSpPr txBox="1"/>
          <p:nvPr/>
        </p:nvSpPr>
        <p:spPr>
          <a:xfrm>
            <a:off x="6144938" y="1691603"/>
            <a:ext cx="2900554" cy="3046988"/>
          </a:xfrm>
          <a:prstGeom prst="rect">
            <a:avLst/>
          </a:prstGeom>
          <a:noFill/>
        </p:spPr>
        <p:txBody>
          <a:bodyPr wrap="square" rtlCol="0">
            <a:spAutoFit/>
          </a:bodyPr>
          <a:lstStyle/>
          <a:p>
            <a:r>
              <a:rPr lang="ru-RU" sz="2400" b="1" dirty="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ФОРМЫ </a:t>
            </a: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ПРОВЕДЕНИЯ ЗАНЯТИЙ</a:t>
            </a:r>
          </a:p>
          <a:p>
            <a:pPr marL="342900" indent="-342900">
              <a:buFont typeface="Wingdings" panose="05000000000000000000" pitchFamily="2" charset="2"/>
              <a:buChar char="§"/>
            </a:pPr>
            <a:r>
              <a:rPr lang="ru-RU" sz="20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практическое занятие</a:t>
            </a:r>
          </a:p>
          <a:p>
            <a:pPr marL="342900" indent="-342900">
              <a:buFont typeface="Wingdings" panose="05000000000000000000" pitchFamily="2" charset="2"/>
              <a:buChar char="§"/>
            </a:pPr>
            <a:r>
              <a:rPr lang="ru-RU" sz="20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выставка</a:t>
            </a:r>
          </a:p>
          <a:p>
            <a:pPr marL="342900" indent="-342900">
              <a:buFont typeface="Wingdings" panose="05000000000000000000" pitchFamily="2" charset="2"/>
              <a:buChar char="§"/>
            </a:pPr>
            <a:r>
              <a:rPr lang="ru-RU" sz="20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концерт</a:t>
            </a:r>
          </a:p>
          <a:p>
            <a:pPr marL="342900" indent="-342900">
              <a:buFont typeface="Wingdings" panose="05000000000000000000" pitchFamily="2" charset="2"/>
              <a:buChar char="§"/>
            </a:pPr>
            <a:r>
              <a:rPr lang="ru-RU" sz="20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спектакль</a:t>
            </a:r>
          </a:p>
          <a:p>
            <a:pPr marL="342900" indent="-342900">
              <a:buFont typeface="Wingdings" panose="05000000000000000000" pitchFamily="2" charset="2"/>
              <a:buChar char="§"/>
            </a:pPr>
            <a:r>
              <a:rPr lang="ru-RU" sz="20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ярмарка</a:t>
            </a:r>
          </a:p>
          <a:p>
            <a:pPr marL="342900" indent="-342900">
              <a:buFont typeface="Wingdings" panose="05000000000000000000" pitchFamily="2" charset="2"/>
              <a:buChar char="§"/>
            </a:pPr>
            <a:r>
              <a:rPr lang="ru-RU" sz="20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диспут и т.д.</a:t>
            </a:r>
          </a:p>
          <a:p>
            <a:endParaRPr lang="ru-RU" sz="24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endParaRPr>
          </a:p>
        </p:txBody>
      </p:sp>
    </p:spTree>
    <p:extLst>
      <p:ext uri="{BB962C8B-B14F-4D97-AF65-F5344CB8AC3E}">
        <p14:creationId xmlns:p14="http://schemas.microsoft.com/office/powerpoint/2010/main" val="849535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endParaRPr lang="ru-RU"/>
          </a:p>
        </p:txBody>
      </p:sp>
      <p:sp>
        <p:nvSpPr>
          <p:cNvPr id="4" name="Подзаголовок 3"/>
          <p:cNvSpPr>
            <a:spLocks noGrp="1"/>
          </p:cNvSpPr>
          <p:nvPr>
            <p:ph type="subTitle" idx="1"/>
          </p:nvPr>
        </p:nvSpPr>
        <p:spPr/>
        <p:txBody>
          <a:bodyPr/>
          <a:lstStyle/>
          <a:p>
            <a:endParaRPr lang="ru-RU"/>
          </a:p>
        </p:txBody>
      </p:sp>
      <p:pic>
        <p:nvPicPr>
          <p:cNvPr id="1026" name="Picture 2" descr="C:\Users\РМЦ\Desktop\фон для презентации рмц.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857862" y="6214328"/>
            <a:ext cx="1428276" cy="369332"/>
          </a:xfrm>
          <a:prstGeom prst="rect">
            <a:avLst/>
          </a:prstGeom>
        </p:spPr>
        <p:txBody>
          <a:bodyPr wrap="none">
            <a:spAutoFit/>
          </a:bodyPr>
          <a:lstStyle/>
          <a:p>
            <a:r>
              <a:rPr lang="ru-RU" b="1" dirty="0" smtClean="0">
                <a:solidFill>
                  <a:srgbClr val="002060"/>
                </a:solidFill>
              </a:rPr>
              <a:t>08.12.2022 г.</a:t>
            </a:r>
            <a:endParaRPr lang="ru-RU" b="1" dirty="0">
              <a:solidFill>
                <a:srgbClr val="002060"/>
              </a:solidFill>
            </a:endParaRPr>
          </a:p>
        </p:txBody>
      </p:sp>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20729" r="-1"/>
          <a:stretch/>
        </p:blipFill>
        <p:spPr>
          <a:xfrm>
            <a:off x="0" y="1014349"/>
            <a:ext cx="9144000" cy="5634400"/>
          </a:xfrm>
          <a:prstGeom prst="rect">
            <a:avLst/>
          </a:prstGeom>
        </p:spPr>
      </p:pic>
      <p:sp>
        <p:nvSpPr>
          <p:cNvPr id="2" name="TextBox 1"/>
          <p:cNvSpPr txBox="1"/>
          <p:nvPr/>
        </p:nvSpPr>
        <p:spPr>
          <a:xfrm>
            <a:off x="321593" y="1158304"/>
            <a:ext cx="8496944" cy="1200329"/>
          </a:xfrm>
          <a:prstGeom prst="rect">
            <a:avLst/>
          </a:prstGeom>
          <a:noFill/>
        </p:spPr>
        <p:txBody>
          <a:bodyPr wrap="square" rtlCol="0">
            <a:spAutoFit/>
          </a:bodyPr>
          <a:lstStyle/>
          <a:p>
            <a:pPr algn="ctr"/>
            <a:r>
              <a:rPr lang="ru-RU" sz="24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Пояснительная записка</a:t>
            </a:r>
          </a:p>
          <a:p>
            <a:pPr algn="ct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РЕЖИМ ЗАНЯТИЙ</a:t>
            </a:r>
          </a:p>
          <a:p>
            <a:pPr algn="ct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 </a:t>
            </a:r>
          </a:p>
        </p:txBody>
      </p:sp>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212" y="3455305"/>
            <a:ext cx="4244767" cy="2290160"/>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8" name="Прямоугольник 7"/>
          <p:cNvSpPr/>
          <p:nvPr/>
        </p:nvSpPr>
        <p:spPr>
          <a:xfrm>
            <a:off x="179512" y="1978422"/>
            <a:ext cx="8784976" cy="13322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179512" y="1951883"/>
            <a:ext cx="8784976" cy="1384995"/>
          </a:xfrm>
          <a:prstGeom prst="rect">
            <a:avLst/>
          </a:prstGeom>
          <a:noFill/>
        </p:spPr>
        <p:txBody>
          <a:bodyPr wrap="square" rtlCol="0">
            <a:spAutoFit/>
          </a:bodyPr>
          <a:lstStyle/>
          <a:p>
            <a:pPr algn="just"/>
            <a:r>
              <a:rPr lang="ru-RU" sz="1600" b="1" dirty="0">
                <a:solidFill>
                  <a:srgbClr val="002060"/>
                </a:solidFill>
                <a:effectLst>
                  <a:outerShdw blurRad="38100" dist="38100" dir="2700000" algn="tl">
                    <a:srgbClr val="000000">
                      <a:alpha val="43137"/>
                    </a:srgbClr>
                  </a:outerShdw>
                </a:effectLst>
                <a:latin typeface="Myriad Pro Cond" panose="020B0506030403020204" pitchFamily="34" charset="0"/>
              </a:rPr>
              <a:t>Расписание занятий объединения составляется для создания наиболее благоприятного режима труда и отдыха обучающихся организацией, осуществляющей образовательную деятельность, по представлению педагогических работников с учетом пожеланий обучающихся, родителей (законных представителей) несовершеннолетних обучающихся и возрастных особенностей обучающихся</a:t>
            </a:r>
            <a:r>
              <a:rPr lang="ru-RU" sz="1600" b="1" dirty="0" smtClean="0">
                <a:solidFill>
                  <a:srgbClr val="002060"/>
                </a:solidFill>
                <a:effectLst>
                  <a:outerShdw blurRad="38100" dist="38100" dir="2700000" algn="tl">
                    <a:srgbClr val="000000">
                      <a:alpha val="43137"/>
                    </a:srgbClr>
                  </a:outerShdw>
                </a:effectLst>
                <a:latin typeface="Myriad Pro Cond" panose="020B0506030403020204" pitchFamily="34" charset="0"/>
              </a:rPr>
              <a:t>. </a:t>
            </a:r>
            <a:endParaRPr lang="ru-RU" sz="1600" b="1" dirty="0">
              <a:solidFill>
                <a:srgbClr val="002060"/>
              </a:solidFill>
              <a:effectLst>
                <a:outerShdw blurRad="38100" dist="38100" dir="2700000" algn="tl">
                  <a:srgbClr val="000000">
                    <a:alpha val="43137"/>
                  </a:srgbClr>
                </a:outerShdw>
              </a:effectLst>
              <a:latin typeface="Myriad Pro Cond" panose="020B0506030403020204" pitchFamily="34" charset="0"/>
            </a:endParaRPr>
          </a:p>
          <a:p>
            <a:pPr algn="r"/>
            <a:r>
              <a:rPr lang="ru-RU" sz="1000" b="1" dirty="0" smtClean="0">
                <a:solidFill>
                  <a:srgbClr val="FF0000"/>
                </a:solidFill>
                <a:latin typeface="Myriad Pro Cond" panose="020B0506030403020204" pitchFamily="34" charset="0"/>
              </a:rPr>
              <a:t>(п.13 </a:t>
            </a:r>
            <a:r>
              <a:rPr lang="ru-RU" sz="1000" b="1" dirty="0">
                <a:solidFill>
                  <a:srgbClr val="FF0000"/>
                </a:solidFill>
                <a:latin typeface="Myriad Pro Cond" panose="020B0506030403020204" pitchFamily="34" charset="0"/>
              </a:rPr>
              <a:t>Порядка организации и осуществления образовательной деятельности по дополнительным общеобразовательным программам, утвержденного приказом Министерства просвещения Российской Федерации от 9 ноября 2018 г. № 196)</a:t>
            </a:r>
          </a:p>
        </p:txBody>
      </p:sp>
      <p:pic>
        <p:nvPicPr>
          <p:cNvPr id="11" name="Рисунок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4915" y="3453024"/>
            <a:ext cx="3592873" cy="3005191"/>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12" name="Прямоугольник 11"/>
          <p:cNvSpPr/>
          <p:nvPr/>
        </p:nvSpPr>
        <p:spPr>
          <a:xfrm>
            <a:off x="109923" y="5888548"/>
            <a:ext cx="4788024" cy="707886"/>
          </a:xfrm>
          <a:prstGeom prst="rect">
            <a:avLst/>
          </a:prstGeom>
        </p:spPr>
        <p:txBody>
          <a:bodyPr wrap="square">
            <a:spAutoFit/>
          </a:bodyPr>
          <a:lstStyle/>
          <a:p>
            <a:r>
              <a:rPr lang="ru-RU" sz="1000" b="1" dirty="0">
                <a:solidFill>
                  <a:srgbClr val="FF0000"/>
                </a:solidFill>
                <a:effectLst>
                  <a:outerShdw blurRad="38100" dist="38100" dir="2700000" algn="tl">
                    <a:srgbClr val="000000">
                      <a:alpha val="43137"/>
                    </a:srgbClr>
                  </a:outerShdw>
                </a:effectLst>
                <a:latin typeface="Myriad Pro Cond" panose="020B0506030403020204" pitchFamily="34" charset="0"/>
              </a:rPr>
              <a:t>Требования к организации образовательного процесса (Постановление Главного государственного санитарного врача РФ от 28.01.2021 N 2 «Об утверждении санитарных правил и норм СанПиН 1.2.3685- 21 «Гигиенические нормативы и требования к обеспечению безопасности и (или) безвредности для человека факторов среды обитания» (вместе с «СанПиН 1.2.3685-21. Санитарные правила и нормы...»)</a:t>
            </a:r>
          </a:p>
        </p:txBody>
      </p:sp>
    </p:spTree>
    <p:extLst>
      <p:ext uri="{BB962C8B-B14F-4D97-AF65-F5344CB8AC3E}">
        <p14:creationId xmlns:p14="http://schemas.microsoft.com/office/powerpoint/2010/main" val="991635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endParaRPr lang="ru-RU"/>
          </a:p>
        </p:txBody>
      </p:sp>
      <p:sp>
        <p:nvSpPr>
          <p:cNvPr id="4" name="Подзаголовок 3"/>
          <p:cNvSpPr>
            <a:spLocks noGrp="1"/>
          </p:cNvSpPr>
          <p:nvPr>
            <p:ph type="subTitle" idx="1"/>
          </p:nvPr>
        </p:nvSpPr>
        <p:spPr/>
        <p:txBody>
          <a:bodyPr/>
          <a:lstStyle/>
          <a:p>
            <a:endParaRPr lang="ru-RU"/>
          </a:p>
        </p:txBody>
      </p:sp>
      <p:pic>
        <p:nvPicPr>
          <p:cNvPr id="1026" name="Picture 2" descr="C:\Users\РМЦ\Desktop\фон для презентации рмц.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857862" y="6214328"/>
            <a:ext cx="1428276" cy="369332"/>
          </a:xfrm>
          <a:prstGeom prst="rect">
            <a:avLst/>
          </a:prstGeom>
        </p:spPr>
        <p:txBody>
          <a:bodyPr wrap="none">
            <a:spAutoFit/>
          </a:bodyPr>
          <a:lstStyle/>
          <a:p>
            <a:r>
              <a:rPr lang="ru-RU" b="1" dirty="0" smtClean="0">
                <a:solidFill>
                  <a:srgbClr val="002060"/>
                </a:solidFill>
              </a:rPr>
              <a:t>08.12.2022 г.</a:t>
            </a:r>
            <a:endParaRPr lang="ru-RU" b="1" dirty="0">
              <a:solidFill>
                <a:srgbClr val="002060"/>
              </a:solidFill>
            </a:endParaRPr>
          </a:p>
        </p:txBody>
      </p:sp>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20729" r="-1"/>
          <a:stretch/>
        </p:blipFill>
        <p:spPr>
          <a:xfrm>
            <a:off x="0" y="1014349"/>
            <a:ext cx="9144000" cy="5634400"/>
          </a:xfrm>
          <a:prstGeom prst="rect">
            <a:avLst/>
          </a:prstGeom>
        </p:spPr>
      </p:pic>
      <p:sp>
        <p:nvSpPr>
          <p:cNvPr id="2" name="TextBox 1"/>
          <p:cNvSpPr txBox="1"/>
          <p:nvPr/>
        </p:nvSpPr>
        <p:spPr>
          <a:xfrm>
            <a:off x="321593" y="1158304"/>
            <a:ext cx="8496944" cy="830997"/>
          </a:xfrm>
          <a:prstGeom prst="rect">
            <a:avLst/>
          </a:prstGeom>
          <a:noFill/>
        </p:spPr>
        <p:txBody>
          <a:bodyPr wrap="square" rtlCol="0">
            <a:spAutoFit/>
          </a:bodyPr>
          <a:lstStyle/>
          <a:p>
            <a:pPr algn="ctr"/>
            <a:r>
              <a:rPr lang="ru-RU" sz="24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Пояснительная записка</a:t>
            </a:r>
          </a:p>
          <a:p>
            <a:pPr algn="ct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ЦЕЛЬ – </a:t>
            </a:r>
            <a:r>
              <a:rPr lang="ru-RU" sz="20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предполагаемый результат программы к которому надо стремиться</a:t>
            </a:r>
          </a:p>
        </p:txBody>
      </p:sp>
      <p:grpSp>
        <p:nvGrpSpPr>
          <p:cNvPr id="13" name="Группа 12"/>
          <p:cNvGrpSpPr/>
          <p:nvPr/>
        </p:nvGrpSpPr>
        <p:grpSpPr>
          <a:xfrm>
            <a:off x="3061418" y="3154669"/>
            <a:ext cx="1725960" cy="664869"/>
            <a:chOff x="685800" y="3140968"/>
            <a:chExt cx="1725960" cy="664869"/>
          </a:xfrm>
        </p:grpSpPr>
        <p:sp>
          <p:nvSpPr>
            <p:cNvPr id="11" name="Прямоугольник 10"/>
            <p:cNvSpPr/>
            <p:nvPr/>
          </p:nvSpPr>
          <p:spPr>
            <a:xfrm>
              <a:off x="685800" y="3140968"/>
              <a:ext cx="1725960" cy="664869"/>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1105389" y="3189460"/>
              <a:ext cx="886781" cy="584775"/>
            </a:xfrm>
            <a:prstGeom prst="rect">
              <a:avLst/>
            </a:prstGeom>
            <a:noFill/>
          </p:spPr>
          <p:txBody>
            <a:bodyPr wrap="none" rtlCol="0">
              <a:spAutoFit/>
            </a:bodyPr>
            <a:lstStyle/>
            <a:p>
              <a:r>
                <a:rPr lang="ru-RU" sz="3200" b="1" dirty="0" smtClean="0">
                  <a:solidFill>
                    <a:srgbClr val="FF0000"/>
                  </a:solidFill>
                  <a:effectLst>
                    <a:outerShdw blurRad="38100" dist="38100" dir="2700000" algn="tl">
                      <a:srgbClr val="000000">
                        <a:alpha val="43137"/>
                      </a:srgbClr>
                    </a:outerShdw>
                  </a:effectLst>
                  <a:latin typeface="Myriad Pro Cond" panose="020B0506030403020204" pitchFamily="34" charset="0"/>
                </a:rPr>
                <a:t>Цель</a:t>
              </a:r>
              <a:endParaRPr lang="ru-RU" sz="3200" b="1" dirty="0">
                <a:solidFill>
                  <a:srgbClr val="FF0000"/>
                </a:solidFill>
                <a:effectLst>
                  <a:outerShdw blurRad="38100" dist="38100" dir="2700000" algn="tl">
                    <a:srgbClr val="000000">
                      <a:alpha val="43137"/>
                    </a:srgbClr>
                  </a:outerShdw>
                </a:effectLst>
                <a:latin typeface="Myriad Pro Cond" panose="020B0506030403020204" pitchFamily="34" charset="0"/>
              </a:endParaRPr>
            </a:p>
          </p:txBody>
        </p:sp>
      </p:grpSp>
      <p:pic>
        <p:nvPicPr>
          <p:cNvPr id="14" name="Рисунок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1396" y="4027771"/>
            <a:ext cx="1835696" cy="703093"/>
          </a:xfrm>
          <a:prstGeom prst="rect">
            <a:avLst/>
          </a:prstGeom>
        </p:spPr>
      </p:pic>
      <p:pic>
        <p:nvPicPr>
          <p:cNvPr id="16" name="Рисунок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4534447" y="2299992"/>
            <a:ext cx="1752915" cy="671387"/>
          </a:xfrm>
          <a:prstGeom prst="rect">
            <a:avLst/>
          </a:prstGeom>
        </p:spPr>
      </p:pic>
      <p:grpSp>
        <p:nvGrpSpPr>
          <p:cNvPr id="17" name="Группа 16"/>
          <p:cNvGrpSpPr/>
          <p:nvPr/>
        </p:nvGrpSpPr>
        <p:grpSpPr>
          <a:xfrm>
            <a:off x="6480455" y="2546332"/>
            <a:ext cx="2125903" cy="612555"/>
            <a:chOff x="658590" y="3140968"/>
            <a:chExt cx="2125903" cy="612555"/>
          </a:xfrm>
        </p:grpSpPr>
        <p:sp>
          <p:nvSpPr>
            <p:cNvPr id="18" name="Прямоугольник 17"/>
            <p:cNvSpPr/>
            <p:nvPr/>
          </p:nvSpPr>
          <p:spPr>
            <a:xfrm>
              <a:off x="685800" y="3140968"/>
              <a:ext cx="2013934" cy="61255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p:cNvSpPr txBox="1"/>
            <p:nvPr/>
          </p:nvSpPr>
          <p:spPr>
            <a:xfrm>
              <a:off x="658590" y="3249058"/>
              <a:ext cx="2125903" cy="400110"/>
            </a:xfrm>
            <a:prstGeom prst="rect">
              <a:avLst/>
            </a:prstGeom>
            <a:noFill/>
          </p:spPr>
          <p:txBody>
            <a:bodyPr wrap="none" rtlCol="0">
              <a:spAutoFit/>
            </a:bodyPr>
            <a:lstStyle/>
            <a:p>
              <a:r>
                <a:rPr lang="ru-RU" sz="2000" b="1" dirty="0" smtClean="0">
                  <a:solidFill>
                    <a:srgbClr val="FF0000"/>
                  </a:solidFill>
                  <a:effectLst>
                    <a:outerShdw blurRad="38100" dist="38100" dir="2700000" algn="tl">
                      <a:srgbClr val="000000">
                        <a:alpha val="43137"/>
                      </a:srgbClr>
                    </a:outerShdw>
                  </a:effectLst>
                  <a:latin typeface="Myriad Pro Cond" panose="020B0506030403020204" pitchFamily="34" charset="0"/>
                </a:rPr>
                <a:t>Название программы</a:t>
              </a:r>
              <a:endParaRPr lang="ru-RU" sz="2000" b="1" dirty="0">
                <a:solidFill>
                  <a:srgbClr val="FF0000"/>
                </a:solidFill>
                <a:effectLst>
                  <a:outerShdw blurRad="38100" dist="38100" dir="2700000" algn="tl">
                    <a:srgbClr val="000000">
                      <a:alpha val="43137"/>
                    </a:srgbClr>
                  </a:outerShdw>
                </a:effectLst>
                <a:latin typeface="Myriad Pro Cond" panose="020B0506030403020204" pitchFamily="34" charset="0"/>
              </a:endParaRPr>
            </a:p>
          </p:txBody>
        </p:sp>
      </p:grpSp>
      <p:grpSp>
        <p:nvGrpSpPr>
          <p:cNvPr id="20" name="Группа 19"/>
          <p:cNvGrpSpPr/>
          <p:nvPr/>
        </p:nvGrpSpPr>
        <p:grpSpPr>
          <a:xfrm>
            <a:off x="6481552" y="3816034"/>
            <a:ext cx="2040047" cy="728847"/>
            <a:chOff x="685799" y="3140968"/>
            <a:chExt cx="2565119" cy="845009"/>
          </a:xfrm>
        </p:grpSpPr>
        <p:sp>
          <p:nvSpPr>
            <p:cNvPr id="21" name="Прямоугольник 20"/>
            <p:cNvSpPr/>
            <p:nvPr/>
          </p:nvSpPr>
          <p:spPr>
            <a:xfrm>
              <a:off x="685799" y="3140968"/>
              <a:ext cx="2565119" cy="845009"/>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p:cNvSpPr txBox="1"/>
            <p:nvPr/>
          </p:nvSpPr>
          <p:spPr>
            <a:xfrm>
              <a:off x="1118412" y="3158636"/>
              <a:ext cx="1694695" cy="707886"/>
            </a:xfrm>
            <a:prstGeom prst="rect">
              <a:avLst/>
            </a:prstGeom>
            <a:noFill/>
          </p:spPr>
          <p:txBody>
            <a:bodyPr wrap="none" rtlCol="0">
              <a:spAutoFit/>
            </a:bodyPr>
            <a:lstStyle/>
            <a:p>
              <a:pPr algn="ctr"/>
              <a:r>
                <a:rPr lang="ru-RU" sz="2000" b="1" dirty="0" smtClean="0">
                  <a:solidFill>
                    <a:srgbClr val="FF0000"/>
                  </a:solidFill>
                  <a:effectLst>
                    <a:outerShdw blurRad="38100" dist="38100" dir="2700000" algn="tl">
                      <a:srgbClr val="000000">
                        <a:alpha val="43137"/>
                      </a:srgbClr>
                    </a:outerShdw>
                  </a:effectLst>
                  <a:latin typeface="Myriad Pro Cond" panose="020B0506030403020204" pitchFamily="34" charset="0"/>
                </a:rPr>
                <a:t>Направленность </a:t>
              </a:r>
            </a:p>
            <a:p>
              <a:pPr algn="ctr"/>
              <a:r>
                <a:rPr lang="ru-RU" sz="2000" b="1" dirty="0" smtClean="0">
                  <a:solidFill>
                    <a:srgbClr val="FF0000"/>
                  </a:solidFill>
                  <a:effectLst>
                    <a:outerShdw blurRad="38100" dist="38100" dir="2700000" algn="tl">
                      <a:srgbClr val="000000">
                        <a:alpha val="43137"/>
                      </a:srgbClr>
                    </a:outerShdw>
                  </a:effectLst>
                  <a:latin typeface="Myriad Pro Cond" panose="020B0506030403020204" pitchFamily="34" charset="0"/>
                </a:rPr>
                <a:t>программы</a:t>
              </a:r>
              <a:endParaRPr lang="ru-RU" sz="2000" b="1" dirty="0">
                <a:solidFill>
                  <a:srgbClr val="FF0000"/>
                </a:solidFill>
                <a:effectLst>
                  <a:outerShdw blurRad="38100" dist="38100" dir="2700000" algn="tl">
                    <a:srgbClr val="000000">
                      <a:alpha val="43137"/>
                    </a:srgbClr>
                  </a:outerShdw>
                </a:effectLst>
                <a:latin typeface="Myriad Pro Cond" panose="020B0506030403020204" pitchFamily="34" charset="0"/>
              </a:endParaRPr>
            </a:p>
          </p:txBody>
        </p:sp>
      </p:grpSp>
      <p:grpSp>
        <p:nvGrpSpPr>
          <p:cNvPr id="28" name="Группа 27"/>
          <p:cNvGrpSpPr/>
          <p:nvPr/>
        </p:nvGrpSpPr>
        <p:grpSpPr>
          <a:xfrm>
            <a:off x="1852328" y="2018922"/>
            <a:ext cx="1426074" cy="769167"/>
            <a:chOff x="2284192" y="1965976"/>
            <a:chExt cx="1426074" cy="769167"/>
          </a:xfrm>
        </p:grpSpPr>
        <p:sp>
          <p:nvSpPr>
            <p:cNvPr id="24" name="Овальная выноска 23"/>
            <p:cNvSpPr/>
            <p:nvPr/>
          </p:nvSpPr>
          <p:spPr>
            <a:xfrm flipH="1">
              <a:off x="2284192" y="1965976"/>
              <a:ext cx="1426074" cy="769167"/>
            </a:xfrm>
            <a:prstGeom prst="wedgeEllipseCallou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TextBox 24"/>
            <p:cNvSpPr txBox="1"/>
            <p:nvPr/>
          </p:nvSpPr>
          <p:spPr>
            <a:xfrm>
              <a:off x="2475055" y="2144232"/>
              <a:ext cx="1018227" cy="369332"/>
            </a:xfrm>
            <a:prstGeom prst="rect">
              <a:avLst/>
            </a:prstGeom>
            <a:noFill/>
          </p:spPr>
          <p:txBody>
            <a:bodyPr wrap="none" rtlCol="0">
              <a:spAutoFit/>
            </a:bodyPr>
            <a:lstStyle/>
            <a:p>
              <a:r>
                <a:rPr lang="ru-RU" b="1" dirty="0" smtClean="0">
                  <a:solidFill>
                    <a:srgbClr val="FF0000"/>
                  </a:solidFill>
                  <a:effectLst>
                    <a:outerShdw blurRad="38100" dist="38100" dir="2700000" algn="tl">
                      <a:srgbClr val="000000">
                        <a:alpha val="43137"/>
                      </a:srgbClr>
                    </a:outerShdw>
                  </a:effectLst>
                  <a:latin typeface="Myriad Pro Cond" panose="020B0506030403020204" pitchFamily="34" charset="0"/>
                </a:rPr>
                <a:t>конкретна</a:t>
              </a:r>
              <a:endParaRPr lang="ru-RU" b="1" dirty="0">
                <a:solidFill>
                  <a:srgbClr val="FF0000"/>
                </a:solidFill>
                <a:effectLst>
                  <a:outerShdw blurRad="38100" dist="38100" dir="2700000" algn="tl">
                    <a:srgbClr val="000000">
                      <a:alpha val="43137"/>
                    </a:srgbClr>
                  </a:outerShdw>
                </a:effectLst>
                <a:latin typeface="Myriad Pro Cond" panose="020B0506030403020204" pitchFamily="34" charset="0"/>
              </a:endParaRPr>
            </a:p>
          </p:txBody>
        </p:sp>
      </p:grpSp>
      <p:grpSp>
        <p:nvGrpSpPr>
          <p:cNvPr id="35" name="Группа 34"/>
          <p:cNvGrpSpPr/>
          <p:nvPr/>
        </p:nvGrpSpPr>
        <p:grpSpPr>
          <a:xfrm>
            <a:off x="1233969" y="2977587"/>
            <a:ext cx="1368152" cy="769167"/>
            <a:chOff x="1505182" y="2932272"/>
            <a:chExt cx="1368152" cy="769167"/>
          </a:xfrm>
        </p:grpSpPr>
        <p:sp>
          <p:nvSpPr>
            <p:cNvPr id="29" name="TextBox 28"/>
            <p:cNvSpPr txBox="1"/>
            <p:nvPr/>
          </p:nvSpPr>
          <p:spPr>
            <a:xfrm>
              <a:off x="1629864" y="3126006"/>
              <a:ext cx="1085554" cy="369332"/>
            </a:xfrm>
            <a:prstGeom prst="rect">
              <a:avLst/>
            </a:prstGeom>
            <a:noFill/>
          </p:spPr>
          <p:txBody>
            <a:bodyPr wrap="none" rtlCol="0">
              <a:spAutoFit/>
            </a:bodyPr>
            <a:lstStyle/>
            <a:p>
              <a:r>
                <a:rPr lang="ru-RU" b="1" dirty="0" smtClean="0">
                  <a:solidFill>
                    <a:srgbClr val="FF0000"/>
                  </a:solidFill>
                  <a:effectLst>
                    <a:outerShdw blurRad="38100" dist="38100" dir="2700000" algn="tl">
                      <a:srgbClr val="000000">
                        <a:alpha val="43137"/>
                      </a:srgbClr>
                    </a:outerShdw>
                  </a:effectLst>
                  <a:latin typeface="Myriad Pro Cond" panose="020B0506030403020204" pitchFamily="34" charset="0"/>
                </a:rPr>
                <a:t>достижима</a:t>
              </a:r>
              <a:endParaRPr lang="ru-RU" b="1" dirty="0">
                <a:solidFill>
                  <a:srgbClr val="FF0000"/>
                </a:solidFill>
                <a:effectLst>
                  <a:outerShdw blurRad="38100" dist="38100" dir="2700000" algn="tl">
                    <a:srgbClr val="000000">
                      <a:alpha val="43137"/>
                    </a:srgbClr>
                  </a:outerShdw>
                </a:effectLst>
                <a:latin typeface="Myriad Pro Cond" panose="020B0506030403020204" pitchFamily="34" charset="0"/>
              </a:endParaRPr>
            </a:p>
          </p:txBody>
        </p:sp>
        <p:sp>
          <p:nvSpPr>
            <p:cNvPr id="31" name="Овальная выноска 30"/>
            <p:cNvSpPr/>
            <p:nvPr/>
          </p:nvSpPr>
          <p:spPr>
            <a:xfrm flipH="1">
              <a:off x="1505182" y="2932272"/>
              <a:ext cx="1368152" cy="769167"/>
            </a:xfrm>
            <a:prstGeom prst="wedgeEllipseCallout">
              <a:avLst>
                <a:gd name="adj1" fmla="val -32927"/>
                <a:gd name="adj2" fmla="val 61368"/>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6" name="Группа 35"/>
          <p:cNvGrpSpPr/>
          <p:nvPr/>
        </p:nvGrpSpPr>
        <p:grpSpPr>
          <a:xfrm>
            <a:off x="1374326" y="4032502"/>
            <a:ext cx="1867502" cy="1207298"/>
            <a:chOff x="2200441" y="3877886"/>
            <a:chExt cx="1867502" cy="1207298"/>
          </a:xfrm>
        </p:grpSpPr>
        <p:sp>
          <p:nvSpPr>
            <p:cNvPr id="32" name="Овальная выноска 31"/>
            <p:cNvSpPr/>
            <p:nvPr/>
          </p:nvSpPr>
          <p:spPr>
            <a:xfrm flipH="1">
              <a:off x="2200441" y="3877886"/>
              <a:ext cx="1867502" cy="1207298"/>
            </a:xfrm>
            <a:prstGeom prst="wedgeEllipseCallout">
              <a:avLst>
                <a:gd name="adj1" fmla="val -36109"/>
                <a:gd name="adj2" fmla="val 59103"/>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TextBox 32"/>
            <p:cNvSpPr txBox="1"/>
            <p:nvPr/>
          </p:nvSpPr>
          <p:spPr>
            <a:xfrm>
              <a:off x="2346131" y="3985497"/>
              <a:ext cx="1620957" cy="923330"/>
            </a:xfrm>
            <a:prstGeom prst="rect">
              <a:avLst/>
            </a:prstGeom>
            <a:noFill/>
          </p:spPr>
          <p:txBody>
            <a:bodyPr wrap="none" rtlCol="0">
              <a:spAutoFit/>
            </a:bodyPr>
            <a:lstStyle/>
            <a:p>
              <a:pPr algn="ctr"/>
              <a:r>
                <a:rPr lang="ru-RU" b="1" dirty="0" smtClean="0">
                  <a:solidFill>
                    <a:srgbClr val="FF0000"/>
                  </a:solidFill>
                  <a:effectLst>
                    <a:outerShdw blurRad="38100" dist="38100" dir="2700000" algn="tl">
                      <a:srgbClr val="000000">
                        <a:alpha val="43137"/>
                      </a:srgbClr>
                    </a:outerShdw>
                  </a:effectLst>
                  <a:latin typeface="Myriad Pro Cond" panose="020B0506030403020204" pitchFamily="34" charset="0"/>
                </a:rPr>
                <a:t>формулируется </a:t>
              </a:r>
            </a:p>
            <a:p>
              <a:pPr algn="ctr"/>
              <a:r>
                <a:rPr lang="ru-RU" b="1" dirty="0" smtClean="0">
                  <a:solidFill>
                    <a:srgbClr val="FF0000"/>
                  </a:solidFill>
                  <a:effectLst>
                    <a:outerShdw blurRad="38100" dist="38100" dir="2700000" algn="tl">
                      <a:srgbClr val="000000">
                        <a:alpha val="43137"/>
                      </a:srgbClr>
                    </a:outerShdw>
                  </a:effectLst>
                  <a:latin typeface="Myriad Pro Cond" panose="020B0506030403020204" pitchFamily="34" charset="0"/>
                </a:rPr>
                <a:t>через </a:t>
              </a:r>
            </a:p>
            <a:p>
              <a:pPr algn="ctr"/>
              <a:r>
                <a:rPr lang="ru-RU" b="1" dirty="0" smtClean="0">
                  <a:solidFill>
                    <a:srgbClr val="FF0000"/>
                  </a:solidFill>
                  <a:effectLst>
                    <a:outerShdw blurRad="38100" dist="38100" dir="2700000" algn="tl">
                      <a:srgbClr val="000000">
                        <a:alpha val="43137"/>
                      </a:srgbClr>
                    </a:outerShdw>
                  </a:effectLst>
                  <a:latin typeface="Myriad Pro Cond" panose="020B0506030403020204" pitchFamily="34" charset="0"/>
                </a:rPr>
                <a:t>существительное </a:t>
              </a:r>
              <a:endParaRPr lang="ru-RU" b="1" dirty="0">
                <a:solidFill>
                  <a:srgbClr val="FF0000"/>
                </a:solidFill>
                <a:effectLst>
                  <a:outerShdw blurRad="38100" dist="38100" dir="2700000" algn="tl">
                    <a:srgbClr val="000000">
                      <a:alpha val="43137"/>
                    </a:srgbClr>
                  </a:outerShdw>
                </a:effectLst>
                <a:latin typeface="Myriad Pro Cond" panose="020B0506030403020204" pitchFamily="34" charset="0"/>
              </a:endParaRPr>
            </a:p>
          </p:txBody>
        </p:sp>
      </p:grpSp>
      <p:sp>
        <p:nvSpPr>
          <p:cNvPr id="34" name="TextBox 33"/>
          <p:cNvSpPr txBox="1"/>
          <p:nvPr/>
        </p:nvSpPr>
        <p:spPr>
          <a:xfrm>
            <a:off x="88908" y="5738097"/>
            <a:ext cx="8784976" cy="584775"/>
          </a:xfrm>
          <a:prstGeom prst="rect">
            <a:avLst/>
          </a:prstGeom>
          <a:noFill/>
        </p:spPr>
        <p:txBody>
          <a:bodyPr wrap="square" rtlCol="0">
            <a:spAutoFit/>
          </a:bodyPr>
          <a:lstStyle/>
          <a:p>
            <a:pPr algn="r"/>
            <a:r>
              <a:rPr lang="ru-RU" sz="1600" b="1" dirty="0" smtClean="0">
                <a:solidFill>
                  <a:srgbClr val="FF0000"/>
                </a:solidFill>
                <a:effectLst>
                  <a:outerShdw blurRad="38100" dist="38100" dir="2700000" algn="tl">
                    <a:srgbClr val="000000">
                      <a:alpha val="43137"/>
                    </a:srgbClr>
                  </a:outerShdw>
                </a:effectLst>
                <a:latin typeface="Myriad Pro Cond" panose="020B0506030403020204" pitchFamily="34" charset="0"/>
              </a:rPr>
              <a:t>п.3 </a:t>
            </a:r>
            <a:r>
              <a:rPr lang="ru-RU" sz="1600" b="1" dirty="0">
                <a:solidFill>
                  <a:srgbClr val="FF0000"/>
                </a:solidFill>
                <a:effectLst>
                  <a:outerShdw blurRad="38100" dist="38100" dir="2700000" algn="tl">
                    <a:srgbClr val="000000">
                      <a:alpha val="43137"/>
                    </a:srgbClr>
                  </a:outerShdw>
                </a:effectLst>
                <a:latin typeface="Myriad Pro Cond" panose="020B0506030403020204" pitchFamily="34" charset="0"/>
              </a:rPr>
              <a:t>Порядка организации и осуществления образовательной деятельности по дополнительным общеобразовательным программам, утвержденного приказом Министерства просвещения Российской Федерации от 9 ноября 2018 г. № </a:t>
            </a:r>
            <a:r>
              <a:rPr lang="ru-RU" sz="1600" b="1" dirty="0" smtClean="0">
                <a:solidFill>
                  <a:srgbClr val="FF0000"/>
                </a:solidFill>
                <a:effectLst>
                  <a:outerShdw blurRad="38100" dist="38100" dir="2700000" algn="tl">
                    <a:srgbClr val="000000">
                      <a:alpha val="43137"/>
                    </a:srgbClr>
                  </a:outerShdw>
                </a:effectLst>
                <a:latin typeface="Myriad Pro Cond" panose="020B0506030403020204" pitchFamily="34" charset="0"/>
              </a:rPr>
              <a:t>196</a:t>
            </a:r>
            <a:endParaRPr lang="ru-RU" sz="1600" b="1" dirty="0">
              <a:solidFill>
                <a:srgbClr val="FF0000"/>
              </a:solidFill>
              <a:effectLst>
                <a:outerShdw blurRad="38100" dist="38100" dir="2700000" algn="tl">
                  <a:srgbClr val="000000">
                    <a:alpha val="43137"/>
                  </a:srgbClr>
                </a:outerShdw>
              </a:effectLst>
              <a:latin typeface="Myriad Pro Cond" panose="020B0506030403020204" pitchFamily="34" charset="0"/>
            </a:endParaRPr>
          </a:p>
        </p:txBody>
      </p:sp>
    </p:spTree>
    <p:extLst>
      <p:ext uri="{BB962C8B-B14F-4D97-AF65-F5344CB8AC3E}">
        <p14:creationId xmlns:p14="http://schemas.microsoft.com/office/powerpoint/2010/main" val="1769282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endParaRPr lang="ru-RU"/>
          </a:p>
        </p:txBody>
      </p:sp>
      <p:sp>
        <p:nvSpPr>
          <p:cNvPr id="4" name="Подзаголовок 3"/>
          <p:cNvSpPr>
            <a:spLocks noGrp="1"/>
          </p:cNvSpPr>
          <p:nvPr>
            <p:ph type="subTitle" idx="1"/>
          </p:nvPr>
        </p:nvSpPr>
        <p:spPr/>
        <p:txBody>
          <a:bodyPr/>
          <a:lstStyle/>
          <a:p>
            <a:endParaRPr lang="ru-RU"/>
          </a:p>
        </p:txBody>
      </p:sp>
      <p:pic>
        <p:nvPicPr>
          <p:cNvPr id="1026" name="Picture 2" descr="C:\Users\РМЦ\Desktop\фон для презентации рмц.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857862" y="6214328"/>
            <a:ext cx="1428276" cy="369332"/>
          </a:xfrm>
          <a:prstGeom prst="rect">
            <a:avLst/>
          </a:prstGeom>
        </p:spPr>
        <p:txBody>
          <a:bodyPr wrap="none">
            <a:spAutoFit/>
          </a:bodyPr>
          <a:lstStyle/>
          <a:p>
            <a:r>
              <a:rPr lang="ru-RU" b="1" dirty="0" smtClean="0">
                <a:solidFill>
                  <a:srgbClr val="002060"/>
                </a:solidFill>
              </a:rPr>
              <a:t>08.12.2022 г.</a:t>
            </a:r>
            <a:endParaRPr lang="ru-RU" b="1" dirty="0">
              <a:solidFill>
                <a:srgbClr val="002060"/>
              </a:solidFill>
            </a:endParaRPr>
          </a:p>
        </p:txBody>
      </p:sp>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20729" r="-1"/>
          <a:stretch/>
        </p:blipFill>
        <p:spPr>
          <a:xfrm>
            <a:off x="0" y="1014349"/>
            <a:ext cx="9144000" cy="5634400"/>
          </a:xfrm>
          <a:prstGeom prst="rect">
            <a:avLst/>
          </a:prstGeom>
        </p:spPr>
      </p:pic>
      <p:sp>
        <p:nvSpPr>
          <p:cNvPr id="2" name="TextBox 1"/>
          <p:cNvSpPr txBox="1"/>
          <p:nvPr/>
        </p:nvSpPr>
        <p:spPr>
          <a:xfrm>
            <a:off x="321593" y="1158304"/>
            <a:ext cx="8496944" cy="1200329"/>
          </a:xfrm>
          <a:prstGeom prst="rect">
            <a:avLst/>
          </a:prstGeom>
          <a:noFill/>
        </p:spPr>
        <p:txBody>
          <a:bodyPr wrap="square" rtlCol="0">
            <a:spAutoFit/>
          </a:bodyPr>
          <a:lstStyle/>
          <a:p>
            <a:pPr algn="ctr"/>
            <a:r>
              <a:rPr lang="ru-RU" sz="24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Пояснительная записка</a:t>
            </a:r>
          </a:p>
          <a:p>
            <a:pPr algn="ct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ЗАДАЧИ</a:t>
            </a:r>
          </a:p>
          <a:p>
            <a:pPr algn="ct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Что нужно сделать для достижения цели?</a:t>
            </a:r>
          </a:p>
        </p:txBody>
      </p:sp>
      <p:grpSp>
        <p:nvGrpSpPr>
          <p:cNvPr id="17" name="Группа 16"/>
          <p:cNvGrpSpPr/>
          <p:nvPr/>
        </p:nvGrpSpPr>
        <p:grpSpPr>
          <a:xfrm>
            <a:off x="1331640" y="3201222"/>
            <a:ext cx="1537088" cy="612555"/>
            <a:chOff x="1162646" y="3140968"/>
            <a:chExt cx="1537088" cy="612555"/>
          </a:xfrm>
        </p:grpSpPr>
        <p:sp>
          <p:nvSpPr>
            <p:cNvPr id="18" name="Прямоугольник 17"/>
            <p:cNvSpPr/>
            <p:nvPr/>
          </p:nvSpPr>
          <p:spPr>
            <a:xfrm>
              <a:off x="1162646" y="3140968"/>
              <a:ext cx="1537088" cy="61255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p:cNvSpPr txBox="1"/>
            <p:nvPr/>
          </p:nvSpPr>
          <p:spPr>
            <a:xfrm>
              <a:off x="1537239" y="3180507"/>
              <a:ext cx="845103" cy="523220"/>
            </a:xfrm>
            <a:prstGeom prst="rect">
              <a:avLst/>
            </a:prstGeom>
            <a:noFill/>
          </p:spPr>
          <p:txBody>
            <a:bodyPr wrap="none" rtlCol="0">
              <a:spAutoFit/>
            </a:bodyPr>
            <a:lstStyle/>
            <a:p>
              <a:r>
                <a:rPr lang="ru-RU" sz="2800" b="1" dirty="0" smtClean="0">
                  <a:solidFill>
                    <a:srgbClr val="FF0000"/>
                  </a:solidFill>
                  <a:effectLst>
                    <a:outerShdw blurRad="38100" dist="38100" dir="2700000" algn="tl">
                      <a:srgbClr val="000000">
                        <a:alpha val="43137"/>
                      </a:srgbClr>
                    </a:outerShdw>
                  </a:effectLst>
                  <a:latin typeface="Myriad Pro Cond" panose="020B0506030403020204" pitchFamily="34" charset="0"/>
                </a:rPr>
                <a:t>Цель</a:t>
              </a:r>
              <a:r>
                <a:rPr lang="ru-RU" sz="2000" b="1" dirty="0" smtClean="0">
                  <a:solidFill>
                    <a:srgbClr val="FF0000"/>
                  </a:solidFill>
                  <a:effectLst>
                    <a:outerShdw blurRad="38100" dist="38100" dir="2700000" algn="tl">
                      <a:srgbClr val="000000">
                        <a:alpha val="43137"/>
                      </a:srgbClr>
                    </a:outerShdw>
                  </a:effectLst>
                  <a:latin typeface="Myriad Pro Cond" panose="020B0506030403020204" pitchFamily="34" charset="0"/>
                </a:rPr>
                <a:t> </a:t>
              </a:r>
              <a:endParaRPr lang="ru-RU" sz="2000" b="1" dirty="0">
                <a:solidFill>
                  <a:srgbClr val="FF0000"/>
                </a:solidFill>
                <a:effectLst>
                  <a:outerShdw blurRad="38100" dist="38100" dir="2700000" algn="tl">
                    <a:srgbClr val="000000">
                      <a:alpha val="43137"/>
                    </a:srgbClr>
                  </a:outerShdw>
                </a:effectLst>
                <a:latin typeface="Myriad Pro Cond" panose="020B0506030403020204" pitchFamily="34" charset="0"/>
              </a:endParaRPr>
            </a:p>
          </p:txBody>
        </p:sp>
      </p:grpSp>
      <p:grpSp>
        <p:nvGrpSpPr>
          <p:cNvPr id="35" name="Группа 34"/>
          <p:cNvGrpSpPr/>
          <p:nvPr/>
        </p:nvGrpSpPr>
        <p:grpSpPr>
          <a:xfrm>
            <a:off x="6185556" y="3205424"/>
            <a:ext cx="1704851" cy="599067"/>
            <a:chOff x="714574" y="3070790"/>
            <a:chExt cx="2013934" cy="612555"/>
          </a:xfrm>
        </p:grpSpPr>
        <p:sp>
          <p:nvSpPr>
            <p:cNvPr id="36" name="Прямоугольник 35"/>
            <p:cNvSpPr/>
            <p:nvPr/>
          </p:nvSpPr>
          <p:spPr>
            <a:xfrm>
              <a:off x="714574" y="3070790"/>
              <a:ext cx="2013934" cy="61255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TextBox 36"/>
            <p:cNvSpPr txBox="1"/>
            <p:nvPr/>
          </p:nvSpPr>
          <p:spPr>
            <a:xfrm>
              <a:off x="1112315" y="3097427"/>
              <a:ext cx="1531130" cy="535000"/>
            </a:xfrm>
            <a:prstGeom prst="rect">
              <a:avLst/>
            </a:prstGeom>
            <a:noFill/>
          </p:spPr>
          <p:txBody>
            <a:bodyPr wrap="square" rtlCol="0">
              <a:spAutoFit/>
            </a:bodyPr>
            <a:lstStyle/>
            <a:p>
              <a:r>
                <a:rPr lang="ru-RU" sz="2800" b="1" dirty="0" smtClean="0">
                  <a:solidFill>
                    <a:srgbClr val="FF0000"/>
                  </a:solidFill>
                  <a:effectLst>
                    <a:outerShdw blurRad="38100" dist="38100" dir="2700000" algn="tl">
                      <a:srgbClr val="000000">
                        <a:alpha val="43137"/>
                      </a:srgbClr>
                    </a:outerShdw>
                  </a:effectLst>
                  <a:latin typeface="Myriad Pro Cond" panose="020B0506030403020204" pitchFamily="34" charset="0"/>
                </a:rPr>
                <a:t>Задачи</a:t>
              </a:r>
              <a:endParaRPr lang="ru-RU" sz="2800" b="1" dirty="0">
                <a:solidFill>
                  <a:srgbClr val="FF0000"/>
                </a:solidFill>
                <a:effectLst>
                  <a:outerShdw blurRad="38100" dist="38100" dir="2700000" algn="tl">
                    <a:srgbClr val="000000">
                      <a:alpha val="43137"/>
                    </a:srgbClr>
                  </a:outerShdw>
                </a:effectLst>
                <a:latin typeface="Myriad Pro Cond" panose="020B0506030403020204" pitchFamily="34" charset="0"/>
              </a:endParaRPr>
            </a:p>
          </p:txBody>
        </p:sp>
      </p:grpSp>
      <p:pic>
        <p:nvPicPr>
          <p:cNvPr id="15" name="Рисунок 14"/>
          <p:cNvPicPr>
            <a:picLocks noChangeAspect="1"/>
          </p:cNvPicPr>
          <p:nvPr/>
        </p:nvPicPr>
        <p:blipFill>
          <a:blip r:embed="rId5"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064176" y="2890729"/>
            <a:ext cx="2925931" cy="1618040"/>
          </a:xfrm>
          <a:prstGeom prst="rect">
            <a:avLst/>
          </a:prstGeom>
        </p:spPr>
      </p:pic>
      <p:pic>
        <p:nvPicPr>
          <p:cNvPr id="28" name="Рисунок 27"/>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50885" y="4006710"/>
            <a:ext cx="774192" cy="505968"/>
          </a:xfrm>
          <a:prstGeom prst="rect">
            <a:avLst/>
          </a:prstGeom>
        </p:spPr>
      </p:pic>
      <p:grpSp>
        <p:nvGrpSpPr>
          <p:cNvPr id="39" name="Группа 38"/>
          <p:cNvGrpSpPr/>
          <p:nvPr/>
        </p:nvGrpSpPr>
        <p:grpSpPr>
          <a:xfrm>
            <a:off x="6017317" y="4681597"/>
            <a:ext cx="2013934" cy="707886"/>
            <a:chOff x="685800" y="3087978"/>
            <a:chExt cx="2013934" cy="707886"/>
          </a:xfrm>
        </p:grpSpPr>
        <p:sp>
          <p:nvSpPr>
            <p:cNvPr id="40" name="Прямоугольник 39"/>
            <p:cNvSpPr/>
            <p:nvPr/>
          </p:nvSpPr>
          <p:spPr>
            <a:xfrm>
              <a:off x="685800" y="3140968"/>
              <a:ext cx="2013934" cy="61255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TextBox 40"/>
            <p:cNvSpPr txBox="1"/>
            <p:nvPr/>
          </p:nvSpPr>
          <p:spPr>
            <a:xfrm>
              <a:off x="1009900" y="3087978"/>
              <a:ext cx="1475084" cy="707886"/>
            </a:xfrm>
            <a:prstGeom prst="rect">
              <a:avLst/>
            </a:prstGeom>
            <a:noFill/>
          </p:spPr>
          <p:txBody>
            <a:bodyPr wrap="none" rtlCol="0">
              <a:spAutoFit/>
            </a:bodyPr>
            <a:lstStyle/>
            <a:p>
              <a:pPr algn="ctr"/>
              <a:r>
                <a:rPr lang="ru-RU" sz="2000" b="1" dirty="0" smtClean="0">
                  <a:solidFill>
                    <a:srgbClr val="FF0000"/>
                  </a:solidFill>
                  <a:effectLst>
                    <a:outerShdw blurRad="38100" dist="38100" dir="2700000" algn="tl">
                      <a:srgbClr val="000000">
                        <a:alpha val="43137"/>
                      </a:srgbClr>
                    </a:outerShdw>
                  </a:effectLst>
                  <a:latin typeface="Myriad Pro Cond" panose="020B0506030403020204" pitchFamily="34" charset="0"/>
                </a:rPr>
                <a:t>Планируемые </a:t>
              </a:r>
            </a:p>
            <a:p>
              <a:pPr algn="ctr"/>
              <a:r>
                <a:rPr lang="ru-RU" sz="2000" b="1" dirty="0" smtClean="0">
                  <a:solidFill>
                    <a:srgbClr val="FF0000"/>
                  </a:solidFill>
                  <a:effectLst>
                    <a:outerShdw blurRad="38100" dist="38100" dir="2700000" algn="tl">
                      <a:srgbClr val="000000">
                        <a:alpha val="43137"/>
                      </a:srgbClr>
                    </a:outerShdw>
                  </a:effectLst>
                  <a:latin typeface="Myriad Pro Cond" panose="020B0506030403020204" pitchFamily="34" charset="0"/>
                </a:rPr>
                <a:t>результаты</a:t>
              </a:r>
              <a:endParaRPr lang="ru-RU" sz="2000" b="1" dirty="0">
                <a:solidFill>
                  <a:srgbClr val="FF0000"/>
                </a:solidFill>
                <a:effectLst>
                  <a:outerShdw blurRad="38100" dist="38100" dir="2700000" algn="tl">
                    <a:srgbClr val="000000">
                      <a:alpha val="43137"/>
                    </a:srgbClr>
                  </a:outerShdw>
                </a:effectLst>
                <a:latin typeface="Myriad Pro Cond" panose="020B0506030403020204" pitchFamily="34" charset="0"/>
              </a:endParaRPr>
            </a:p>
          </p:txBody>
        </p:sp>
      </p:grpSp>
    </p:spTree>
    <p:extLst>
      <p:ext uri="{BB962C8B-B14F-4D97-AF65-F5344CB8AC3E}">
        <p14:creationId xmlns:p14="http://schemas.microsoft.com/office/powerpoint/2010/main" val="1875158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r>
              <a:rPr lang="ru-RU" dirty="0" err="1" smtClean="0"/>
              <a:t>ния</a:t>
            </a:r>
            <a:endParaRPr lang="ru-RU" dirty="0"/>
          </a:p>
        </p:txBody>
      </p:sp>
      <p:sp>
        <p:nvSpPr>
          <p:cNvPr id="4" name="Подзаголовок 3"/>
          <p:cNvSpPr>
            <a:spLocks noGrp="1"/>
          </p:cNvSpPr>
          <p:nvPr>
            <p:ph type="subTitle" idx="1"/>
          </p:nvPr>
        </p:nvSpPr>
        <p:spPr/>
        <p:txBody>
          <a:bodyPr/>
          <a:lstStyle/>
          <a:p>
            <a:endParaRPr lang="ru-RU"/>
          </a:p>
        </p:txBody>
      </p:sp>
      <p:pic>
        <p:nvPicPr>
          <p:cNvPr id="1026" name="Picture 2" descr="C:\Users\РМЦ\Desktop\фон для презентации рмц.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857862" y="6214328"/>
            <a:ext cx="1428276" cy="369332"/>
          </a:xfrm>
          <a:prstGeom prst="rect">
            <a:avLst/>
          </a:prstGeom>
        </p:spPr>
        <p:txBody>
          <a:bodyPr wrap="none">
            <a:spAutoFit/>
          </a:bodyPr>
          <a:lstStyle/>
          <a:p>
            <a:r>
              <a:rPr lang="ru-RU" b="1" dirty="0" smtClean="0">
                <a:solidFill>
                  <a:srgbClr val="002060"/>
                </a:solidFill>
              </a:rPr>
              <a:t>08.12.2022 г.</a:t>
            </a:r>
            <a:endParaRPr lang="ru-RU" b="1" dirty="0">
              <a:solidFill>
                <a:srgbClr val="002060"/>
              </a:solidFill>
            </a:endParaRPr>
          </a:p>
        </p:txBody>
      </p:sp>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20729" r="-1"/>
          <a:stretch/>
        </p:blipFill>
        <p:spPr>
          <a:xfrm>
            <a:off x="0" y="1014349"/>
            <a:ext cx="9144000" cy="5634400"/>
          </a:xfrm>
          <a:prstGeom prst="rect">
            <a:avLst/>
          </a:prstGeom>
        </p:spPr>
      </p:pic>
      <p:sp>
        <p:nvSpPr>
          <p:cNvPr id="2" name="TextBox 1"/>
          <p:cNvSpPr txBox="1"/>
          <p:nvPr/>
        </p:nvSpPr>
        <p:spPr>
          <a:xfrm>
            <a:off x="294763" y="957662"/>
            <a:ext cx="8496944" cy="1569660"/>
          </a:xfrm>
          <a:prstGeom prst="rect">
            <a:avLst/>
          </a:prstGeom>
          <a:noFill/>
        </p:spPr>
        <p:txBody>
          <a:bodyPr wrap="square" rtlCol="0">
            <a:spAutoFit/>
          </a:bodyPr>
          <a:lstStyle/>
          <a:p>
            <a:pPr algn="ctr"/>
            <a:r>
              <a:rPr lang="ru-RU" sz="24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Пояснительная записка</a:t>
            </a:r>
          </a:p>
          <a:p>
            <a:pPr algn="ct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ПЛАНИРУЕМЫЕ РЕЗУЛЬТАТЫ </a:t>
            </a:r>
          </a:p>
          <a:p>
            <a:pPr algn="ct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Что должен знать и уметь обучающийся в процессе освоения программы?   </a:t>
            </a:r>
          </a:p>
        </p:txBody>
      </p:sp>
      <p:cxnSp>
        <p:nvCxnSpPr>
          <p:cNvPr id="41" name="Прямая соединительная линия 40"/>
          <p:cNvCxnSpPr/>
          <p:nvPr/>
        </p:nvCxnSpPr>
        <p:spPr>
          <a:xfrm>
            <a:off x="685800" y="270892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Прямоугольник 30"/>
          <p:cNvSpPr/>
          <p:nvPr/>
        </p:nvSpPr>
        <p:spPr>
          <a:xfrm>
            <a:off x="612676" y="5937329"/>
            <a:ext cx="7918648" cy="646331"/>
          </a:xfrm>
          <a:prstGeom prst="rect">
            <a:avLst/>
          </a:prstGeom>
        </p:spPr>
        <p:txBody>
          <a:bodyPr wrap="square">
            <a:spAutoFit/>
          </a:bodyPr>
          <a:lstStyle/>
          <a:p>
            <a:pPr algn="ctr"/>
            <a:r>
              <a:rPr lang="ru-RU" b="1" dirty="0" smtClean="0">
                <a:solidFill>
                  <a:srgbClr val="FF0000"/>
                </a:solidFill>
                <a:effectLst>
                  <a:outerShdw blurRad="38100" dist="38100" dir="2700000" algn="tl">
                    <a:srgbClr val="000000">
                      <a:alpha val="43137"/>
                    </a:srgbClr>
                  </a:outerShdw>
                </a:effectLst>
                <a:latin typeface="Myriad Pro Cond" panose="020B0506030403020204" pitchFamily="34" charset="0"/>
              </a:rPr>
              <a:t>! итог</a:t>
            </a:r>
            <a:r>
              <a:rPr lang="ru-RU" b="1" dirty="0">
                <a:solidFill>
                  <a:srgbClr val="FF0000"/>
                </a:solidFill>
                <a:effectLst>
                  <a:outerShdw blurRad="38100" dist="38100" dir="2700000" algn="tl">
                    <a:srgbClr val="000000">
                      <a:alpha val="43137"/>
                    </a:srgbClr>
                  </a:outerShdw>
                </a:effectLst>
                <a:latin typeface="Myriad Pro Cond" panose="020B0506030403020204" pitchFamily="34" charset="0"/>
              </a:rPr>
              <a:t>, ради которого </a:t>
            </a:r>
            <a:r>
              <a:rPr lang="ru-RU" b="1" dirty="0" smtClean="0">
                <a:solidFill>
                  <a:srgbClr val="FF0000"/>
                </a:solidFill>
                <a:effectLst>
                  <a:outerShdw blurRad="38100" dist="38100" dir="2700000" algn="tl">
                    <a:srgbClr val="000000">
                      <a:alpha val="43137"/>
                    </a:srgbClr>
                  </a:outerShdw>
                </a:effectLst>
                <a:latin typeface="Myriad Pro Cond" panose="020B0506030403020204" pitchFamily="34" charset="0"/>
              </a:rPr>
              <a:t> </a:t>
            </a:r>
            <a:r>
              <a:rPr lang="ru-RU" b="1" dirty="0">
                <a:solidFill>
                  <a:srgbClr val="FF0000"/>
                </a:solidFill>
                <a:effectLst>
                  <a:outerShdw blurRad="38100" dist="38100" dir="2700000" algn="tl">
                    <a:srgbClr val="000000">
                      <a:alpha val="43137"/>
                    </a:srgbClr>
                  </a:outerShdw>
                </a:effectLst>
                <a:latin typeface="Myriad Pro Cond" panose="020B0506030403020204" pitchFamily="34" charset="0"/>
              </a:rPr>
              <a:t>реализуется программа </a:t>
            </a:r>
          </a:p>
          <a:p>
            <a:pPr algn="ctr"/>
            <a:r>
              <a:rPr lang="ru-RU" b="1" dirty="0" smtClean="0">
                <a:solidFill>
                  <a:srgbClr val="FF0000"/>
                </a:solidFill>
                <a:effectLst>
                  <a:outerShdw blurRad="38100" dist="38100" dir="2700000" algn="tl">
                    <a:srgbClr val="000000">
                      <a:alpha val="43137"/>
                    </a:srgbClr>
                  </a:outerShdw>
                </a:effectLst>
                <a:latin typeface="Myriad Pro Cond" panose="020B0506030403020204" pitchFamily="34" charset="0"/>
              </a:rPr>
              <a:t>! зависит </a:t>
            </a:r>
            <a:r>
              <a:rPr lang="ru-RU" b="1" dirty="0">
                <a:solidFill>
                  <a:srgbClr val="FF0000"/>
                </a:solidFill>
                <a:effectLst>
                  <a:outerShdw blurRad="38100" dist="38100" dir="2700000" algn="tl">
                    <a:srgbClr val="000000">
                      <a:alpha val="43137"/>
                    </a:srgbClr>
                  </a:outerShdw>
                </a:effectLst>
                <a:latin typeface="Myriad Pro Cond" panose="020B0506030403020204" pitchFamily="34" charset="0"/>
              </a:rPr>
              <a:t>от задач программы и абсолютно соизмерим с ними </a:t>
            </a:r>
          </a:p>
        </p:txBody>
      </p:sp>
      <p:grpSp>
        <p:nvGrpSpPr>
          <p:cNvPr id="5" name="Группа 4"/>
          <p:cNvGrpSpPr/>
          <p:nvPr/>
        </p:nvGrpSpPr>
        <p:grpSpPr>
          <a:xfrm>
            <a:off x="935595" y="1700808"/>
            <a:ext cx="7272808" cy="4810354"/>
            <a:chOff x="935595" y="1700808"/>
            <a:chExt cx="7272808" cy="4810354"/>
          </a:xfrm>
        </p:grpSpPr>
        <p:graphicFrame>
          <p:nvGraphicFramePr>
            <p:cNvPr id="27" name="Схема 26"/>
            <p:cNvGraphicFramePr/>
            <p:nvPr>
              <p:extLst>
                <p:ext uri="{D42A27DB-BD31-4B8C-83A1-F6EECF244321}">
                  <p14:modId xmlns:p14="http://schemas.microsoft.com/office/powerpoint/2010/main" val="2952472808"/>
                </p:ext>
              </p:extLst>
            </p:nvPr>
          </p:nvGraphicFramePr>
          <p:xfrm>
            <a:off x="1698919" y="1700808"/>
            <a:ext cx="5688632" cy="48103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2" name="Овал 31"/>
            <p:cNvSpPr/>
            <p:nvPr/>
          </p:nvSpPr>
          <p:spPr>
            <a:xfrm>
              <a:off x="935595" y="2711338"/>
              <a:ext cx="7272808" cy="309634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32"/>
            <p:cNvSpPr/>
            <p:nvPr/>
          </p:nvSpPr>
          <p:spPr>
            <a:xfrm>
              <a:off x="1100243" y="2609174"/>
              <a:ext cx="6885983" cy="1885694"/>
            </a:xfrm>
            <a:prstGeom prst="rect">
              <a:avLst/>
            </a:prstGeom>
            <a:noFill/>
          </p:spPr>
          <p:txBody>
            <a:bodyPr wrap="none" lIns="91440" tIns="45720" rIns="91440" bIns="45720">
              <a:prstTxWarp prst="textArchUp">
                <a:avLst/>
              </a:prstTxWarp>
              <a:spAutoFit/>
            </a:bodyPr>
            <a:lstStyle/>
            <a:p>
              <a:pPr algn="ctr"/>
              <a:r>
                <a:rPr lang="ru-RU" sz="2800" spc="500" dirty="0" smtClean="0">
                  <a:ln>
                    <a:solidFill>
                      <a:srgbClr val="002060"/>
                    </a:solidFill>
                  </a:ln>
                  <a:solidFill>
                    <a:srgbClr val="002060"/>
                  </a:solidFill>
                  <a:latin typeface="Myriad Pro Cond" panose="020B0506030403020204" pitchFamily="34" charset="0"/>
                </a:rPr>
                <a:t>Вариативное описание</a:t>
              </a:r>
              <a:endParaRPr lang="ru-RU" sz="2800" spc="500" dirty="0">
                <a:ln>
                  <a:solidFill>
                    <a:srgbClr val="002060"/>
                  </a:solidFill>
                </a:ln>
                <a:solidFill>
                  <a:srgbClr val="002060"/>
                </a:solidFill>
                <a:latin typeface="Myriad Pro Cond" panose="020B0506030403020204" pitchFamily="34" charset="0"/>
              </a:endParaRPr>
            </a:p>
          </p:txBody>
        </p:sp>
      </p:grpSp>
    </p:spTree>
    <p:extLst>
      <p:ext uri="{BB962C8B-B14F-4D97-AF65-F5344CB8AC3E}">
        <p14:creationId xmlns:p14="http://schemas.microsoft.com/office/powerpoint/2010/main" val="1065303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r>
              <a:rPr lang="ru-RU" dirty="0" err="1" smtClean="0"/>
              <a:t>ния</a:t>
            </a:r>
            <a:endParaRPr lang="ru-RU" dirty="0"/>
          </a:p>
        </p:txBody>
      </p:sp>
      <p:sp>
        <p:nvSpPr>
          <p:cNvPr id="4" name="Подзаголовок 3"/>
          <p:cNvSpPr>
            <a:spLocks noGrp="1"/>
          </p:cNvSpPr>
          <p:nvPr>
            <p:ph type="subTitle" idx="1"/>
          </p:nvPr>
        </p:nvSpPr>
        <p:spPr/>
        <p:txBody>
          <a:bodyPr/>
          <a:lstStyle/>
          <a:p>
            <a:endParaRPr lang="ru-RU"/>
          </a:p>
        </p:txBody>
      </p:sp>
      <p:pic>
        <p:nvPicPr>
          <p:cNvPr id="1026" name="Picture 2" descr="C:\Users\РМЦ\Desktop\фон для презентации рмц.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857862" y="6214328"/>
            <a:ext cx="1428276" cy="369332"/>
          </a:xfrm>
          <a:prstGeom prst="rect">
            <a:avLst/>
          </a:prstGeom>
        </p:spPr>
        <p:txBody>
          <a:bodyPr wrap="none">
            <a:spAutoFit/>
          </a:bodyPr>
          <a:lstStyle/>
          <a:p>
            <a:r>
              <a:rPr lang="ru-RU" b="1" dirty="0" smtClean="0">
                <a:solidFill>
                  <a:srgbClr val="002060"/>
                </a:solidFill>
              </a:rPr>
              <a:t>08.12.2022 г.</a:t>
            </a:r>
            <a:endParaRPr lang="ru-RU" b="1" dirty="0">
              <a:solidFill>
                <a:srgbClr val="002060"/>
              </a:solidFill>
            </a:endParaRPr>
          </a:p>
        </p:txBody>
      </p:sp>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20729" r="-1"/>
          <a:stretch/>
        </p:blipFill>
        <p:spPr>
          <a:xfrm>
            <a:off x="0" y="1014349"/>
            <a:ext cx="9144000" cy="5634400"/>
          </a:xfrm>
          <a:prstGeom prst="rect">
            <a:avLst/>
          </a:prstGeom>
        </p:spPr>
      </p:pic>
      <p:sp>
        <p:nvSpPr>
          <p:cNvPr id="2" name="TextBox 1"/>
          <p:cNvSpPr txBox="1"/>
          <p:nvPr/>
        </p:nvSpPr>
        <p:spPr>
          <a:xfrm>
            <a:off x="294763" y="957662"/>
            <a:ext cx="8496944" cy="2062103"/>
          </a:xfrm>
          <a:prstGeom prst="rect">
            <a:avLst/>
          </a:prstGeom>
          <a:noFill/>
        </p:spPr>
        <p:txBody>
          <a:bodyPr wrap="square" rtlCol="0">
            <a:spAutoFit/>
          </a:bodyPr>
          <a:lstStyle/>
          <a:p>
            <a:pPr algn="ct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УЧЕБНЫЙ ПЛАН – </a:t>
            </a:r>
          </a:p>
          <a:p>
            <a:pPr algn="just"/>
            <a:r>
              <a:rPr lang="ru-RU" sz="20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документ</a:t>
            </a:r>
            <a:r>
              <a:rPr lang="ru-RU" sz="2000"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 который определяет перечень, трудоемкость, последовательность и распределение по периодам обучения учебных предметов, курсов, дисциплин (модулей), практики, иных видов учебной деятельности и, если иное не установлено настоящим Федеральным законом, формы промежуточной аттестации </a:t>
            </a:r>
            <a:r>
              <a:rPr lang="ru-RU" sz="20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обучающихся</a:t>
            </a:r>
          </a:p>
          <a:p>
            <a:pPr lvl="0" algn="r"/>
            <a:r>
              <a:rPr lang="ru-RU" sz="1200" b="1" dirty="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(Федеральный закон от 29.12.2012 N 273-ФЗ (ред. от 14.07.2022) </a:t>
            </a:r>
          </a:p>
          <a:p>
            <a:pPr lvl="0" algn="r"/>
            <a:r>
              <a:rPr lang="ru-RU" sz="1200" b="1" dirty="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"Об образовании в Российской Федерации" (с изм. и доп., вступ. в силу с 01.09.2022</a:t>
            </a:r>
            <a:r>
              <a:rPr lang="ru-RU" sz="12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a:t>
            </a:r>
            <a:endParaRPr lang="ru-RU" sz="1200"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endParaRPr>
          </a:p>
        </p:txBody>
      </p:sp>
      <p:cxnSp>
        <p:nvCxnSpPr>
          <p:cNvPr id="41" name="Прямая соединительная линия 40"/>
          <p:cNvCxnSpPr/>
          <p:nvPr/>
        </p:nvCxnSpPr>
        <p:spPr>
          <a:xfrm>
            <a:off x="685800" y="2708920"/>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Рисунок 8"/>
          <p:cNvPicPr>
            <a:picLocks noChangeAspect="1"/>
          </p:cNvPicPr>
          <p:nvPr/>
        </p:nvPicPr>
        <p:blipFill rotWithShape="1">
          <a:blip r:embed="rId5">
            <a:extLst>
              <a:ext uri="{28A0092B-C50C-407E-A947-70E740481C1C}">
                <a14:useLocalDpi xmlns:a14="http://schemas.microsoft.com/office/drawing/2010/main" val="0"/>
              </a:ext>
            </a:extLst>
          </a:blip>
          <a:srcRect l="2020" t="3591" r="1010" b="3330"/>
          <a:stretch/>
        </p:blipFill>
        <p:spPr>
          <a:xfrm>
            <a:off x="401478" y="3458487"/>
            <a:ext cx="6114738" cy="1170748"/>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10" name="Прямоугольник 9"/>
          <p:cNvSpPr/>
          <p:nvPr/>
        </p:nvSpPr>
        <p:spPr>
          <a:xfrm>
            <a:off x="294763" y="4943513"/>
            <a:ext cx="8684203" cy="1446550"/>
          </a:xfrm>
          <a:prstGeom prst="rect">
            <a:avLst/>
          </a:prstGeom>
        </p:spPr>
        <p:txBody>
          <a:bodyPr wrap="square">
            <a:spAutoFit/>
          </a:bodyPr>
          <a:lstStyle/>
          <a:p>
            <a:pPr algn="just"/>
            <a:r>
              <a:rPr lang="ru-RU" sz="3200" b="1" dirty="0" smtClean="0">
                <a:solidFill>
                  <a:srgbClr val="FF0000"/>
                </a:solidFill>
                <a:effectLst>
                  <a:outerShdw blurRad="38100" dist="38100" dir="2700000" algn="tl">
                    <a:srgbClr val="000000">
                      <a:alpha val="43137"/>
                    </a:srgbClr>
                  </a:outerShdw>
                </a:effectLst>
                <a:latin typeface="Myriad Pro Cond" panose="020B0506030403020204" pitchFamily="34" charset="0"/>
              </a:rPr>
              <a:t>!</a:t>
            </a:r>
            <a:r>
              <a:rPr lang="ru-RU" sz="1400" b="1" dirty="0" smtClean="0">
                <a:solidFill>
                  <a:srgbClr val="FF0000"/>
                </a:solidFill>
                <a:effectLst>
                  <a:outerShdw blurRad="38100" dist="38100" dir="2700000" algn="tl">
                    <a:srgbClr val="000000">
                      <a:alpha val="43137"/>
                    </a:srgbClr>
                  </a:outerShdw>
                </a:effectLst>
                <a:latin typeface="Myriad Pro Cond" panose="020B0506030403020204" pitchFamily="34" charset="0"/>
              </a:rPr>
              <a:t>первое </a:t>
            </a:r>
            <a:r>
              <a:rPr lang="ru-RU" sz="1400" b="1" dirty="0">
                <a:solidFill>
                  <a:srgbClr val="FF0000"/>
                </a:solidFill>
                <a:effectLst>
                  <a:outerShdw blurRad="38100" dist="38100" dir="2700000" algn="tl">
                    <a:srgbClr val="000000">
                      <a:alpha val="43137"/>
                    </a:srgbClr>
                  </a:outerShdw>
                </a:effectLst>
                <a:latin typeface="Myriad Pro Cond" panose="020B0506030403020204" pitchFamily="34" charset="0"/>
              </a:rPr>
              <a:t>занятие для первого года обучения – </a:t>
            </a:r>
            <a:r>
              <a:rPr lang="ru-RU" sz="1400" b="1" dirty="0">
                <a:solidFill>
                  <a:srgbClr val="002060"/>
                </a:solidFill>
                <a:effectLst>
                  <a:outerShdw blurRad="38100" dist="38100" dir="2700000" algn="tl">
                    <a:srgbClr val="000000">
                      <a:alpha val="43137"/>
                    </a:srgbClr>
                  </a:outerShdw>
                </a:effectLst>
                <a:latin typeface="Myriad Pro Cond" panose="020B0506030403020204" pitchFamily="34" charset="0"/>
              </a:rPr>
              <a:t>«Введение в предмет. Инструктаж по технике безопасности»; </a:t>
            </a:r>
          </a:p>
          <a:p>
            <a:pPr algn="just"/>
            <a:r>
              <a:rPr lang="ru-RU" sz="1400" b="1" dirty="0" smtClean="0">
                <a:solidFill>
                  <a:srgbClr val="FF0000"/>
                </a:solidFill>
                <a:effectLst>
                  <a:outerShdw blurRad="38100" dist="38100" dir="2700000" algn="tl">
                    <a:srgbClr val="000000">
                      <a:alpha val="43137"/>
                    </a:srgbClr>
                  </a:outerShdw>
                </a:effectLst>
                <a:latin typeface="Myriad Pro Cond" panose="020B0506030403020204" pitchFamily="34" charset="0"/>
              </a:rPr>
              <a:t>первое </a:t>
            </a:r>
            <a:r>
              <a:rPr lang="ru-RU" sz="1400" b="1" dirty="0">
                <a:solidFill>
                  <a:srgbClr val="FF0000"/>
                </a:solidFill>
                <a:effectLst>
                  <a:outerShdw blurRad="38100" dist="38100" dir="2700000" algn="tl">
                    <a:srgbClr val="000000">
                      <a:alpha val="43137"/>
                    </a:srgbClr>
                  </a:outerShdw>
                </a:effectLst>
                <a:latin typeface="Myriad Pro Cond" panose="020B0506030403020204" pitchFamily="34" charset="0"/>
              </a:rPr>
              <a:t>занятие для последующих лет обучения – </a:t>
            </a:r>
            <a:r>
              <a:rPr lang="ru-RU" sz="1400" b="1" dirty="0">
                <a:solidFill>
                  <a:srgbClr val="002060"/>
                </a:solidFill>
                <a:effectLst>
                  <a:outerShdw blurRad="38100" dist="38100" dir="2700000" algn="tl">
                    <a:srgbClr val="000000">
                      <a:alpha val="43137"/>
                    </a:srgbClr>
                  </a:outerShdw>
                </a:effectLst>
                <a:latin typeface="Myriad Pro Cond" panose="020B0506030403020204" pitchFamily="34" charset="0"/>
              </a:rPr>
              <a:t>«Вводное занятие. </a:t>
            </a:r>
            <a:r>
              <a:rPr lang="ru-RU" sz="1400" b="1" dirty="0" smtClean="0">
                <a:solidFill>
                  <a:srgbClr val="002060"/>
                </a:solidFill>
                <a:effectLst>
                  <a:outerShdw blurRad="38100" dist="38100" dir="2700000" algn="tl">
                    <a:srgbClr val="000000">
                      <a:alpha val="43137"/>
                    </a:srgbClr>
                  </a:outerShdw>
                </a:effectLst>
                <a:latin typeface="Myriad Pro Cond" panose="020B0506030403020204" pitchFamily="34" charset="0"/>
              </a:rPr>
              <a:t>Инструктаж </a:t>
            </a:r>
            <a:r>
              <a:rPr lang="ru-RU" sz="1400" b="1" dirty="0">
                <a:solidFill>
                  <a:srgbClr val="002060"/>
                </a:solidFill>
                <a:effectLst>
                  <a:outerShdw blurRad="38100" dist="38100" dir="2700000" algn="tl">
                    <a:srgbClr val="000000">
                      <a:alpha val="43137"/>
                    </a:srgbClr>
                  </a:outerShdw>
                </a:effectLst>
                <a:latin typeface="Myriad Pro Cond" panose="020B0506030403020204" pitchFamily="34" charset="0"/>
              </a:rPr>
              <a:t>по технике безопасности»; </a:t>
            </a:r>
          </a:p>
          <a:p>
            <a:pPr algn="just"/>
            <a:r>
              <a:rPr lang="ru-RU" sz="1400" b="1" dirty="0" smtClean="0">
                <a:solidFill>
                  <a:srgbClr val="002060"/>
                </a:solidFill>
                <a:effectLst>
                  <a:outerShdw blurRad="38100" dist="38100" dir="2700000" algn="tl">
                    <a:srgbClr val="000000">
                      <a:alpha val="43137"/>
                    </a:srgbClr>
                  </a:outerShdw>
                </a:effectLst>
                <a:latin typeface="Myriad Pro Cond" panose="020B0506030403020204" pitchFamily="34" charset="0"/>
              </a:rPr>
              <a:t>воспитательные </a:t>
            </a:r>
            <a:r>
              <a:rPr lang="ru-RU" sz="1400" b="1" dirty="0">
                <a:solidFill>
                  <a:srgbClr val="002060"/>
                </a:solidFill>
                <a:effectLst>
                  <a:outerShdw blurRad="38100" dist="38100" dir="2700000" algn="tl">
                    <a:srgbClr val="000000">
                      <a:alpha val="43137"/>
                    </a:srgbClr>
                  </a:outerShdw>
                </a:effectLst>
                <a:latin typeface="Myriad Pro Cond" panose="020B0506030403020204" pitchFamily="34" charset="0"/>
              </a:rPr>
              <a:t>мероприятия; </a:t>
            </a:r>
            <a:r>
              <a:rPr lang="ru-RU" sz="1400" b="1" dirty="0" smtClean="0">
                <a:solidFill>
                  <a:srgbClr val="002060"/>
                </a:solidFill>
                <a:effectLst>
                  <a:outerShdw blurRad="38100" dist="38100" dir="2700000" algn="tl">
                    <a:srgbClr val="000000">
                      <a:alpha val="43137"/>
                    </a:srgbClr>
                  </a:outerShdw>
                </a:effectLst>
                <a:latin typeface="Myriad Pro Cond" panose="020B0506030403020204" pitchFamily="34" charset="0"/>
              </a:rPr>
              <a:t> </a:t>
            </a:r>
          </a:p>
          <a:p>
            <a:pPr algn="just"/>
            <a:r>
              <a:rPr lang="ru-RU" sz="1400" b="1" dirty="0" smtClean="0">
                <a:solidFill>
                  <a:srgbClr val="002060"/>
                </a:solidFill>
                <a:effectLst>
                  <a:outerShdw blurRad="38100" dist="38100" dir="2700000" algn="tl">
                    <a:srgbClr val="000000">
                      <a:alpha val="43137"/>
                    </a:srgbClr>
                  </a:outerShdw>
                </a:effectLst>
                <a:latin typeface="Myriad Pro Cond" panose="020B0506030403020204" pitchFamily="34" charset="0"/>
              </a:rPr>
              <a:t>аттестационные </a:t>
            </a:r>
            <a:r>
              <a:rPr lang="ru-RU" sz="1400" b="1" dirty="0">
                <a:solidFill>
                  <a:srgbClr val="002060"/>
                </a:solidFill>
                <a:effectLst>
                  <a:outerShdw blurRad="38100" dist="38100" dir="2700000" algn="tl">
                    <a:srgbClr val="000000">
                      <a:alpha val="43137"/>
                    </a:srgbClr>
                  </a:outerShdw>
                </a:effectLst>
                <a:latin typeface="Myriad Pro Cond" panose="020B0506030403020204" pitchFamily="34" charset="0"/>
              </a:rPr>
              <a:t>занятия </a:t>
            </a:r>
            <a:r>
              <a:rPr lang="ru-RU" sz="1400" b="1" dirty="0">
                <a:solidFill>
                  <a:srgbClr val="FF0000"/>
                </a:solidFill>
                <a:effectLst>
                  <a:outerShdw blurRad="38100" dist="38100" dir="2700000" algn="tl">
                    <a:srgbClr val="000000">
                      <a:alpha val="43137"/>
                    </a:srgbClr>
                  </a:outerShdw>
                </a:effectLst>
                <a:latin typeface="Myriad Pro Cond" panose="020B0506030403020204" pitchFamily="34" charset="0"/>
              </a:rPr>
              <a:t>(за I и II полугодие); </a:t>
            </a:r>
          </a:p>
          <a:p>
            <a:pPr algn="just"/>
            <a:r>
              <a:rPr lang="ru-RU" sz="1400" b="1" dirty="0" smtClean="0">
                <a:solidFill>
                  <a:srgbClr val="002060"/>
                </a:solidFill>
                <a:effectLst>
                  <a:outerShdw blurRad="38100" dist="38100" dir="2700000" algn="tl">
                    <a:srgbClr val="000000">
                      <a:alpha val="43137"/>
                    </a:srgbClr>
                  </a:outerShdw>
                </a:effectLst>
                <a:latin typeface="Myriad Pro Cond" panose="020B0506030403020204" pitchFamily="34" charset="0"/>
              </a:rPr>
              <a:t>итоговое </a:t>
            </a:r>
            <a:r>
              <a:rPr lang="ru-RU" sz="1400" b="1" dirty="0">
                <a:solidFill>
                  <a:srgbClr val="002060"/>
                </a:solidFill>
                <a:effectLst>
                  <a:outerShdw blurRad="38100" dist="38100" dir="2700000" algn="tl">
                    <a:srgbClr val="000000">
                      <a:alpha val="43137"/>
                    </a:srgbClr>
                  </a:outerShdw>
                </a:effectLst>
                <a:latin typeface="Myriad Pro Cond" panose="020B0506030403020204" pitchFamily="34" charset="0"/>
              </a:rPr>
              <a:t>занятие </a:t>
            </a:r>
            <a:r>
              <a:rPr lang="ru-RU" sz="1400" b="1" dirty="0">
                <a:solidFill>
                  <a:srgbClr val="FF0000"/>
                </a:solidFill>
                <a:effectLst>
                  <a:outerShdw blurRad="38100" dist="38100" dir="2700000" algn="tl">
                    <a:srgbClr val="000000">
                      <a:alpha val="43137"/>
                    </a:srgbClr>
                  </a:outerShdw>
                </a:effectLst>
                <a:latin typeface="Myriad Pro Cond" panose="020B0506030403020204" pitchFamily="34" charset="0"/>
              </a:rPr>
              <a:t>(проводится по окончании обучения).</a:t>
            </a:r>
          </a:p>
        </p:txBody>
      </p:sp>
      <p:sp>
        <p:nvSpPr>
          <p:cNvPr id="11" name="Прямоугольник 10"/>
          <p:cNvSpPr/>
          <p:nvPr/>
        </p:nvSpPr>
        <p:spPr>
          <a:xfrm>
            <a:off x="6588224" y="3331535"/>
            <a:ext cx="2555776" cy="1384995"/>
          </a:xfrm>
          <a:prstGeom prst="rect">
            <a:avLst/>
          </a:prstGeom>
        </p:spPr>
        <p:txBody>
          <a:bodyPr wrap="square">
            <a:spAutoFit/>
          </a:bodyPr>
          <a:lstStyle/>
          <a:p>
            <a:r>
              <a:rPr lang="ru-RU" sz="1200" b="1" dirty="0" smtClean="0">
                <a:solidFill>
                  <a:srgbClr val="FF0000"/>
                </a:solidFill>
                <a:effectLst>
                  <a:outerShdw blurRad="38100" dist="38100" dir="2700000" algn="tl">
                    <a:srgbClr val="000000">
                      <a:alpha val="43137"/>
                    </a:srgbClr>
                  </a:outerShdw>
                </a:effectLst>
                <a:latin typeface="Myriad Pro Cond" panose="020B0506030403020204" pitchFamily="34" charset="0"/>
              </a:rPr>
              <a:t>Письмо Министерства образования и науки РФ от 18.11.2015г. № 09-3242 «О направлении информации» (вместе с «Методическими рекомендациями по проектированию дополнительных общеразвивающих программ (включая разноуровневые программы)»</a:t>
            </a:r>
            <a:endParaRPr lang="ru-RU" sz="1200" b="1" dirty="0">
              <a:solidFill>
                <a:srgbClr val="FF0000"/>
              </a:solidFill>
              <a:effectLst>
                <a:outerShdw blurRad="38100" dist="38100" dir="2700000" algn="tl">
                  <a:srgbClr val="000000">
                    <a:alpha val="43137"/>
                  </a:srgbClr>
                </a:outerShdw>
              </a:effectLst>
              <a:latin typeface="Myriad Pro Cond" panose="020B0506030403020204" pitchFamily="34" charset="0"/>
            </a:endParaRPr>
          </a:p>
        </p:txBody>
      </p:sp>
    </p:spTree>
    <p:extLst>
      <p:ext uri="{BB962C8B-B14F-4D97-AF65-F5344CB8AC3E}">
        <p14:creationId xmlns:p14="http://schemas.microsoft.com/office/powerpoint/2010/main" val="2596473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endParaRPr lang="ru-RU"/>
          </a:p>
        </p:txBody>
      </p:sp>
      <p:sp>
        <p:nvSpPr>
          <p:cNvPr id="4" name="Подзаголовок 3"/>
          <p:cNvSpPr>
            <a:spLocks noGrp="1"/>
          </p:cNvSpPr>
          <p:nvPr>
            <p:ph type="subTitle" idx="1"/>
          </p:nvPr>
        </p:nvSpPr>
        <p:spPr/>
        <p:txBody>
          <a:bodyPr/>
          <a:lstStyle/>
          <a:p>
            <a:endParaRPr lang="ru-RU"/>
          </a:p>
        </p:txBody>
      </p:sp>
      <p:pic>
        <p:nvPicPr>
          <p:cNvPr id="1026" name="Picture 2" descr="C:\Users\РМЦ\Desktop\фон для презентации рмц.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857862" y="6214328"/>
            <a:ext cx="1428276" cy="369332"/>
          </a:xfrm>
          <a:prstGeom prst="rect">
            <a:avLst/>
          </a:prstGeom>
        </p:spPr>
        <p:txBody>
          <a:bodyPr wrap="none">
            <a:spAutoFit/>
          </a:bodyPr>
          <a:lstStyle/>
          <a:p>
            <a:r>
              <a:rPr lang="ru-RU" b="1" dirty="0" smtClean="0">
                <a:solidFill>
                  <a:srgbClr val="002060"/>
                </a:solidFill>
              </a:rPr>
              <a:t>08.12.2022 г.</a:t>
            </a:r>
            <a:endParaRPr lang="ru-RU" b="1" dirty="0">
              <a:solidFill>
                <a:srgbClr val="002060"/>
              </a:solidFill>
            </a:endParaRPr>
          </a:p>
        </p:txBody>
      </p:sp>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20729" r="-1"/>
          <a:stretch/>
        </p:blipFill>
        <p:spPr>
          <a:xfrm>
            <a:off x="-10344" y="980728"/>
            <a:ext cx="9144000" cy="5634400"/>
          </a:xfrm>
          <a:prstGeom prst="rect">
            <a:avLst/>
          </a:prstGeom>
          <a:ln>
            <a:solidFill>
              <a:srgbClr val="FF0000"/>
            </a:solidFill>
          </a:ln>
        </p:spPr>
      </p:pic>
      <p:sp>
        <p:nvSpPr>
          <p:cNvPr id="2" name="TextBox 1"/>
          <p:cNvSpPr txBox="1"/>
          <p:nvPr/>
        </p:nvSpPr>
        <p:spPr>
          <a:xfrm>
            <a:off x="241176" y="974970"/>
            <a:ext cx="8640960" cy="677108"/>
          </a:xfrm>
          <a:prstGeom prst="rect">
            <a:avLst/>
          </a:prstGeom>
          <a:noFill/>
        </p:spPr>
        <p:txBody>
          <a:bodyPr wrap="square" rtlCol="0">
            <a:spAutoFit/>
          </a:bodyPr>
          <a:lstStyle/>
          <a:p>
            <a:pPr lvl="0" algn="ctr"/>
            <a:r>
              <a:rPr lang="ru-RU" sz="1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ПОЛОЖЕНИЕ о </a:t>
            </a:r>
            <a:r>
              <a:rPr lang="ru-RU" sz="1400" b="1" dirty="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проведении областного конкурса профессионального мастерства работников  сферы дополнительного образования Брянской </a:t>
            </a:r>
            <a:r>
              <a:rPr lang="ru-RU" sz="1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области «Сердце </a:t>
            </a:r>
            <a:r>
              <a:rPr lang="ru-RU" sz="1400" b="1" dirty="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отдаю детям</a:t>
            </a:r>
            <a:r>
              <a:rPr lang="ru-RU" sz="1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 </a:t>
            </a:r>
            <a:r>
              <a:rPr lang="ru-RU" sz="1000" b="1" dirty="0" smtClean="0">
                <a:solidFill>
                  <a:schemeClr val="accent1">
                    <a:lumMod val="50000"/>
                  </a:schemeClr>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(приложение № 1 к приказу Департамента образования и науки Брянской области № 279 от 20.02.2023 г. «О проведении областного </a:t>
            </a:r>
            <a:r>
              <a:rPr lang="ru-RU" sz="1000" b="1" dirty="0">
                <a:solidFill>
                  <a:schemeClr val="accent1">
                    <a:lumMod val="50000"/>
                  </a:schemeClr>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конкурса профессионального мастерства работников сферы дополнительного образования </a:t>
            </a:r>
            <a:r>
              <a:rPr lang="ru-RU" sz="1000" b="1" dirty="0" smtClean="0">
                <a:solidFill>
                  <a:schemeClr val="accent1">
                    <a:lumMod val="50000"/>
                  </a:schemeClr>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Брянской области "</a:t>
            </a:r>
            <a:r>
              <a:rPr lang="ru-RU" sz="1000" b="1" dirty="0">
                <a:solidFill>
                  <a:schemeClr val="accent1">
                    <a:lumMod val="50000"/>
                  </a:schemeClr>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Сердце отдаю детям" в </a:t>
            </a:r>
            <a:r>
              <a:rPr lang="ru-RU" sz="1000" b="1" dirty="0" smtClean="0">
                <a:solidFill>
                  <a:schemeClr val="accent1">
                    <a:lumMod val="50000"/>
                  </a:schemeClr>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2023 году)</a:t>
            </a:r>
            <a:endParaRPr lang="ru-RU" sz="1000" b="1" dirty="0">
              <a:solidFill>
                <a:schemeClr val="accent1">
                  <a:lumMod val="50000"/>
                </a:schemeClr>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endParaRPr>
          </a:p>
        </p:txBody>
      </p:sp>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4925" y="1793857"/>
            <a:ext cx="4694149" cy="2372923"/>
          </a:xfrm>
          <a:prstGeom prst="rect">
            <a:avLst/>
          </a:prstGeom>
        </p:spPr>
      </p:pic>
      <p:pic>
        <p:nvPicPr>
          <p:cNvPr id="8" name="Рисунок 7"/>
          <p:cNvPicPr>
            <a:picLocks noChangeAspect="1"/>
          </p:cNvPicPr>
          <p:nvPr/>
        </p:nvPicPr>
        <p:blipFill rotWithShape="1">
          <a:blip r:embed="rId6">
            <a:extLst>
              <a:ext uri="{28A0092B-C50C-407E-A947-70E740481C1C}">
                <a14:useLocalDpi xmlns:a14="http://schemas.microsoft.com/office/drawing/2010/main" val="0"/>
              </a:ext>
            </a:extLst>
          </a:blip>
          <a:srcRect t="6205" b="1"/>
          <a:stretch/>
        </p:blipFill>
        <p:spPr>
          <a:xfrm>
            <a:off x="2228428" y="3963942"/>
            <a:ext cx="4690646" cy="2435848"/>
          </a:xfrm>
          <a:prstGeom prst="rect">
            <a:avLst/>
          </a:prstGeom>
        </p:spPr>
      </p:pic>
      <p:sp>
        <p:nvSpPr>
          <p:cNvPr id="9" name="Прямоугольник 8"/>
          <p:cNvSpPr/>
          <p:nvPr/>
        </p:nvSpPr>
        <p:spPr>
          <a:xfrm>
            <a:off x="2771800" y="4244522"/>
            <a:ext cx="3384376" cy="15601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cxnSp>
        <p:nvCxnSpPr>
          <p:cNvPr id="11" name="Прямая соединительная линия 10"/>
          <p:cNvCxnSpPr/>
          <p:nvPr/>
        </p:nvCxnSpPr>
        <p:spPr>
          <a:xfrm>
            <a:off x="3059832" y="4567761"/>
            <a:ext cx="3672408"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5" name="Прямая соединительная линия 14"/>
          <p:cNvCxnSpPr/>
          <p:nvPr/>
        </p:nvCxnSpPr>
        <p:spPr>
          <a:xfrm>
            <a:off x="2411760" y="4725144"/>
            <a:ext cx="4320480"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22" name="Овал 21"/>
          <p:cNvSpPr/>
          <p:nvPr/>
        </p:nvSpPr>
        <p:spPr>
          <a:xfrm>
            <a:off x="5471732" y="4733250"/>
            <a:ext cx="145538" cy="167077"/>
          </a:xfrm>
          <a:prstGeom prst="ellipse">
            <a:avLst/>
          </a:prstGeom>
          <a:solidFill>
            <a:srgbClr val="EAEAE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p:cNvSpPr txBox="1"/>
          <p:nvPr/>
        </p:nvSpPr>
        <p:spPr>
          <a:xfrm>
            <a:off x="5427204" y="4693677"/>
            <a:ext cx="174023" cy="246221"/>
          </a:xfrm>
          <a:prstGeom prst="rect">
            <a:avLst/>
          </a:prstGeom>
          <a:noFill/>
        </p:spPr>
        <p:txBody>
          <a:bodyPr wrap="square" rtlCol="0">
            <a:spAutoFit/>
          </a:bodyPr>
          <a:lstStyle/>
          <a:p>
            <a:r>
              <a:rPr lang="ru-RU" sz="1000" b="1" dirty="0">
                <a:solidFill>
                  <a:srgbClr val="FF0000"/>
                </a:solidFill>
              </a:rPr>
              <a:t>2</a:t>
            </a:r>
          </a:p>
        </p:txBody>
      </p:sp>
      <p:sp>
        <p:nvSpPr>
          <p:cNvPr id="19" name="Овал 18"/>
          <p:cNvSpPr/>
          <p:nvPr/>
        </p:nvSpPr>
        <p:spPr>
          <a:xfrm>
            <a:off x="2235249" y="4738643"/>
            <a:ext cx="149041" cy="178219"/>
          </a:xfrm>
          <a:prstGeom prst="ellipse">
            <a:avLst/>
          </a:prstGeom>
          <a:solidFill>
            <a:srgbClr val="EAEAE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2209276" y="4711643"/>
            <a:ext cx="157717" cy="246221"/>
          </a:xfrm>
          <a:prstGeom prst="rect">
            <a:avLst/>
          </a:prstGeom>
          <a:noFill/>
        </p:spPr>
        <p:txBody>
          <a:bodyPr wrap="square" rtlCol="0">
            <a:spAutoFit/>
          </a:bodyPr>
          <a:lstStyle/>
          <a:p>
            <a:r>
              <a:rPr lang="ru-RU" sz="1000" b="1" dirty="0" smtClean="0">
                <a:solidFill>
                  <a:srgbClr val="FF0000"/>
                </a:solidFill>
              </a:rPr>
              <a:t>1</a:t>
            </a:r>
            <a:endParaRPr lang="ru-RU" sz="1000" b="1" dirty="0">
              <a:solidFill>
                <a:srgbClr val="FF0000"/>
              </a:solidFill>
            </a:endParaRPr>
          </a:p>
        </p:txBody>
      </p:sp>
    </p:spTree>
    <p:extLst>
      <p:ext uri="{BB962C8B-B14F-4D97-AF65-F5344CB8AC3E}">
        <p14:creationId xmlns:p14="http://schemas.microsoft.com/office/powerpoint/2010/main" val="1741850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r>
              <a:rPr lang="ru-RU" dirty="0" err="1" smtClean="0"/>
              <a:t>ния</a:t>
            </a:r>
            <a:endParaRPr lang="ru-RU" dirty="0"/>
          </a:p>
        </p:txBody>
      </p:sp>
      <p:sp>
        <p:nvSpPr>
          <p:cNvPr id="4" name="Подзаголовок 3"/>
          <p:cNvSpPr>
            <a:spLocks noGrp="1"/>
          </p:cNvSpPr>
          <p:nvPr>
            <p:ph type="subTitle" idx="1"/>
          </p:nvPr>
        </p:nvSpPr>
        <p:spPr/>
        <p:txBody>
          <a:bodyPr/>
          <a:lstStyle/>
          <a:p>
            <a:endParaRPr lang="ru-RU"/>
          </a:p>
        </p:txBody>
      </p:sp>
      <p:pic>
        <p:nvPicPr>
          <p:cNvPr id="1026" name="Picture 2" descr="C:\Users\РМЦ\Desktop\фон для презентации рмц.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857862" y="6214328"/>
            <a:ext cx="1428276" cy="369332"/>
          </a:xfrm>
          <a:prstGeom prst="rect">
            <a:avLst/>
          </a:prstGeom>
        </p:spPr>
        <p:txBody>
          <a:bodyPr wrap="none">
            <a:spAutoFit/>
          </a:bodyPr>
          <a:lstStyle/>
          <a:p>
            <a:r>
              <a:rPr lang="ru-RU" b="1" dirty="0" smtClean="0">
                <a:solidFill>
                  <a:srgbClr val="002060"/>
                </a:solidFill>
              </a:rPr>
              <a:t>08.12.2022 г.</a:t>
            </a:r>
            <a:endParaRPr lang="ru-RU" b="1" dirty="0">
              <a:solidFill>
                <a:srgbClr val="002060"/>
              </a:solidFill>
            </a:endParaRPr>
          </a:p>
        </p:txBody>
      </p:sp>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20729" r="-1"/>
          <a:stretch/>
        </p:blipFill>
        <p:spPr>
          <a:xfrm>
            <a:off x="25193" y="987855"/>
            <a:ext cx="9144000" cy="5634400"/>
          </a:xfrm>
          <a:prstGeom prst="rect">
            <a:avLst/>
          </a:prstGeom>
        </p:spPr>
      </p:pic>
      <p:sp>
        <p:nvSpPr>
          <p:cNvPr id="2" name="TextBox 1"/>
          <p:cNvSpPr txBox="1"/>
          <p:nvPr/>
        </p:nvSpPr>
        <p:spPr>
          <a:xfrm>
            <a:off x="25193" y="986818"/>
            <a:ext cx="9118807" cy="461665"/>
          </a:xfrm>
          <a:prstGeom prst="rect">
            <a:avLst/>
          </a:prstGeom>
          <a:noFill/>
        </p:spPr>
        <p:txBody>
          <a:bodyPr wrap="square" rtlCol="0">
            <a:spAutoFit/>
          </a:bodyPr>
          <a:lstStyle/>
          <a:p>
            <a:pPr algn="ct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СОДЕРЖАНИЕ УЧЕБНОГО ПЛАНА – </a:t>
            </a:r>
            <a:r>
              <a:rPr lang="ru-RU" sz="20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краткое </a:t>
            </a:r>
            <a:r>
              <a:rPr lang="ru-RU" sz="2000"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описание разделов и тем </a:t>
            </a:r>
            <a:r>
              <a:rPr lang="ru-RU" sz="20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учебного плана.</a:t>
            </a:r>
          </a:p>
        </p:txBody>
      </p:sp>
      <p:cxnSp>
        <p:nvCxnSpPr>
          <p:cNvPr id="41" name="Прямая соединительная линия 40"/>
          <p:cNvCxnSpPr/>
          <p:nvPr/>
        </p:nvCxnSpPr>
        <p:spPr>
          <a:xfrm>
            <a:off x="685800" y="270892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323528" y="1586659"/>
            <a:ext cx="4151271" cy="923330"/>
          </a:xfrm>
          <a:prstGeom prst="rect">
            <a:avLst/>
          </a:prstGeom>
        </p:spPr>
        <p:txBody>
          <a:bodyPr wrap="square">
            <a:spAutoFit/>
          </a:bodyPr>
          <a:lstStyle/>
          <a:p>
            <a:pPr algn="just"/>
            <a:r>
              <a:rPr lang="ru-RU" b="1" dirty="0" smtClean="0">
                <a:solidFill>
                  <a:srgbClr val="FF0000"/>
                </a:solidFill>
                <a:effectLst>
                  <a:outerShdw blurRad="38100" dist="38100" dir="2700000" algn="tl">
                    <a:srgbClr val="000000">
                      <a:alpha val="43137"/>
                    </a:srgbClr>
                  </a:outerShdw>
                </a:effectLst>
                <a:latin typeface="Myriad Pro Cond" panose="020B0506030403020204" pitchFamily="34" charset="0"/>
              </a:rPr>
              <a:t>1. </a:t>
            </a:r>
            <a:r>
              <a:rPr lang="ru-RU" b="1" dirty="0" smtClean="0">
                <a:solidFill>
                  <a:srgbClr val="002060"/>
                </a:solidFill>
                <a:effectLst>
                  <a:outerShdw blurRad="38100" dist="38100" dir="2700000" algn="tl">
                    <a:srgbClr val="000000">
                      <a:alpha val="43137"/>
                    </a:srgbClr>
                  </a:outerShdw>
                </a:effectLst>
                <a:latin typeface="Myriad Pro Cond" panose="020B0506030403020204" pitchFamily="34" charset="0"/>
              </a:rPr>
              <a:t>Содержание учебного плана описывается </a:t>
            </a:r>
            <a:r>
              <a:rPr lang="ru-RU"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в </a:t>
            </a:r>
            <a:r>
              <a:rPr lang="ru-RU"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соответствии с </a:t>
            </a:r>
            <a:r>
              <a:rPr lang="ru-RU"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порядком изложения разделов </a:t>
            </a:r>
            <a:r>
              <a:rPr lang="ru-RU"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и </a:t>
            </a:r>
            <a:r>
              <a:rPr lang="ru-RU"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тем в учебном плане.</a:t>
            </a:r>
          </a:p>
        </p:txBody>
      </p:sp>
      <p:grpSp>
        <p:nvGrpSpPr>
          <p:cNvPr id="14" name="Группа 13"/>
          <p:cNvGrpSpPr/>
          <p:nvPr/>
        </p:nvGrpSpPr>
        <p:grpSpPr>
          <a:xfrm>
            <a:off x="5355771" y="1448483"/>
            <a:ext cx="3182565" cy="5109149"/>
            <a:chOff x="5281459" y="1399493"/>
            <a:chExt cx="3182565" cy="5109149"/>
          </a:xfrm>
        </p:grpSpPr>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6138" y="1399493"/>
              <a:ext cx="3177886" cy="2928759"/>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12" name="Рисунок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1459" y="4322311"/>
              <a:ext cx="3174921" cy="2186331"/>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grpSp>
      <p:pic>
        <p:nvPicPr>
          <p:cNvPr id="8" name="Рисунок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8063" y="2648165"/>
            <a:ext cx="3765508" cy="2864740"/>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13" name="Рисунок 12"/>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0" y="3600452"/>
            <a:ext cx="774192" cy="505968"/>
          </a:xfrm>
          <a:prstGeom prst="rect">
            <a:avLst/>
          </a:prstGeom>
        </p:spPr>
      </p:pic>
      <p:sp>
        <p:nvSpPr>
          <p:cNvPr id="15" name="Прямоугольник 14"/>
          <p:cNvSpPr/>
          <p:nvPr/>
        </p:nvSpPr>
        <p:spPr>
          <a:xfrm>
            <a:off x="5355770" y="4306678"/>
            <a:ext cx="3174921" cy="71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16893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r>
              <a:rPr lang="ru-RU" dirty="0" err="1" smtClean="0"/>
              <a:t>ния</a:t>
            </a:r>
            <a:endParaRPr lang="ru-RU" dirty="0"/>
          </a:p>
        </p:txBody>
      </p:sp>
      <p:sp>
        <p:nvSpPr>
          <p:cNvPr id="4" name="Подзаголовок 3"/>
          <p:cNvSpPr>
            <a:spLocks noGrp="1"/>
          </p:cNvSpPr>
          <p:nvPr>
            <p:ph type="subTitle" idx="1"/>
          </p:nvPr>
        </p:nvSpPr>
        <p:spPr/>
        <p:txBody>
          <a:bodyPr/>
          <a:lstStyle/>
          <a:p>
            <a:endParaRPr lang="ru-RU"/>
          </a:p>
        </p:txBody>
      </p:sp>
      <p:pic>
        <p:nvPicPr>
          <p:cNvPr id="1026" name="Picture 2" descr="C:\Users\РМЦ\Desktop\фон для презентации рмц.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857862" y="6214328"/>
            <a:ext cx="1428276" cy="369332"/>
          </a:xfrm>
          <a:prstGeom prst="rect">
            <a:avLst/>
          </a:prstGeom>
        </p:spPr>
        <p:txBody>
          <a:bodyPr wrap="none">
            <a:spAutoFit/>
          </a:bodyPr>
          <a:lstStyle/>
          <a:p>
            <a:r>
              <a:rPr lang="ru-RU" b="1" dirty="0" smtClean="0">
                <a:solidFill>
                  <a:srgbClr val="002060"/>
                </a:solidFill>
              </a:rPr>
              <a:t>08.12.2022 г.</a:t>
            </a:r>
            <a:endParaRPr lang="ru-RU" b="1" dirty="0">
              <a:solidFill>
                <a:srgbClr val="002060"/>
              </a:solidFill>
            </a:endParaRPr>
          </a:p>
        </p:txBody>
      </p:sp>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20729" r="-1"/>
          <a:stretch/>
        </p:blipFill>
        <p:spPr>
          <a:xfrm>
            <a:off x="0" y="1014349"/>
            <a:ext cx="9144000" cy="5634400"/>
          </a:xfrm>
          <a:prstGeom prst="rect">
            <a:avLst/>
          </a:prstGeom>
        </p:spPr>
      </p:pic>
      <p:sp>
        <p:nvSpPr>
          <p:cNvPr id="2" name="TextBox 1"/>
          <p:cNvSpPr txBox="1"/>
          <p:nvPr/>
        </p:nvSpPr>
        <p:spPr>
          <a:xfrm>
            <a:off x="229898" y="986818"/>
            <a:ext cx="8734590" cy="769441"/>
          </a:xfrm>
          <a:prstGeom prst="rect">
            <a:avLst/>
          </a:prstGeom>
          <a:noFill/>
        </p:spPr>
        <p:txBody>
          <a:bodyPr wrap="square" rtlCol="0">
            <a:spAutoFit/>
          </a:bodyPr>
          <a:lstStyle/>
          <a:p>
            <a:pPr algn="ct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СОДЕРЖАНИЕ УЧЕБНОГО ПЛАНА – </a:t>
            </a:r>
          </a:p>
          <a:p>
            <a:pPr algn="ctr"/>
            <a:r>
              <a:rPr lang="ru-RU" sz="20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краткое </a:t>
            </a:r>
            <a:r>
              <a:rPr lang="ru-RU" sz="2000"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описание разделов и тем </a:t>
            </a:r>
            <a:r>
              <a:rPr lang="ru-RU" sz="20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учебного плана.</a:t>
            </a:r>
          </a:p>
        </p:txBody>
      </p:sp>
      <p:cxnSp>
        <p:nvCxnSpPr>
          <p:cNvPr id="41" name="Прямая соединительная линия 40"/>
          <p:cNvCxnSpPr/>
          <p:nvPr/>
        </p:nvCxnSpPr>
        <p:spPr>
          <a:xfrm>
            <a:off x="685800" y="270892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467544" y="2159961"/>
            <a:ext cx="2968022" cy="3139321"/>
          </a:xfrm>
          <a:prstGeom prst="rect">
            <a:avLst/>
          </a:prstGeom>
        </p:spPr>
        <p:txBody>
          <a:bodyPr wrap="square">
            <a:spAutoFit/>
          </a:bodyPr>
          <a:lstStyle/>
          <a:p>
            <a:pPr algn="just"/>
            <a:r>
              <a:rPr lang="ru-RU" b="1" dirty="0" smtClean="0">
                <a:solidFill>
                  <a:srgbClr val="FF0000"/>
                </a:solidFill>
                <a:effectLst>
                  <a:outerShdw blurRad="38100" dist="38100" dir="2700000" algn="tl">
                    <a:srgbClr val="000000">
                      <a:alpha val="43137"/>
                    </a:srgbClr>
                  </a:outerShdw>
                </a:effectLst>
                <a:latin typeface="Myriad Pro Cond" panose="020B0506030403020204" pitchFamily="34" charset="0"/>
              </a:rPr>
              <a:t>2. </a:t>
            </a:r>
            <a:r>
              <a:rPr lang="ru-RU" b="1" dirty="0" smtClean="0">
                <a:solidFill>
                  <a:srgbClr val="002060"/>
                </a:solidFill>
                <a:effectLst>
                  <a:outerShdw blurRad="38100" dist="38100" dir="2700000" algn="tl">
                    <a:srgbClr val="000000">
                      <a:alpha val="43137"/>
                    </a:srgbClr>
                  </a:outerShdw>
                </a:effectLst>
                <a:latin typeface="Myriad Pro Cond" panose="020B0506030403020204" pitchFamily="34" charset="0"/>
              </a:rPr>
              <a:t>Каждый </a:t>
            </a:r>
            <a:r>
              <a:rPr lang="ru-RU" b="1" dirty="0">
                <a:solidFill>
                  <a:srgbClr val="002060"/>
                </a:solidFill>
                <a:effectLst>
                  <a:outerShdw blurRad="38100" dist="38100" dir="2700000" algn="tl">
                    <a:srgbClr val="000000">
                      <a:alpha val="43137"/>
                    </a:srgbClr>
                  </a:outerShdw>
                </a:effectLst>
                <a:latin typeface="Myriad Pro Cond" panose="020B0506030403020204" pitchFamily="34" charset="0"/>
              </a:rPr>
              <a:t>раздел/тема в </a:t>
            </a:r>
            <a:r>
              <a:rPr lang="ru-RU" b="1" dirty="0" smtClean="0">
                <a:solidFill>
                  <a:srgbClr val="002060"/>
                </a:solidFill>
                <a:effectLst>
                  <a:outerShdw blurRad="38100" dist="38100" dir="2700000" algn="tl">
                    <a:srgbClr val="000000">
                      <a:alpha val="43137"/>
                    </a:srgbClr>
                  </a:outerShdw>
                </a:effectLst>
                <a:latin typeface="Myriad Pro Cond" panose="020B0506030403020204" pitchFamily="34" charset="0"/>
              </a:rPr>
              <a:t>содержании </a:t>
            </a:r>
            <a:r>
              <a:rPr lang="ru-RU" b="1" dirty="0">
                <a:solidFill>
                  <a:srgbClr val="002060"/>
                </a:solidFill>
                <a:effectLst>
                  <a:outerShdw blurRad="38100" dist="38100" dir="2700000" algn="tl">
                    <a:srgbClr val="000000">
                      <a:alpha val="43137"/>
                    </a:srgbClr>
                  </a:outerShdw>
                </a:effectLst>
                <a:latin typeface="Myriad Pro Cond" panose="020B0506030403020204" pitchFamily="34" charset="0"/>
              </a:rPr>
              <a:t>учебного плана </a:t>
            </a:r>
            <a:r>
              <a:rPr lang="ru-RU" b="1" dirty="0" smtClean="0">
                <a:solidFill>
                  <a:srgbClr val="002060"/>
                </a:solidFill>
                <a:effectLst>
                  <a:outerShdw blurRad="38100" dist="38100" dir="2700000" algn="tl">
                    <a:srgbClr val="000000">
                      <a:alpha val="43137"/>
                    </a:srgbClr>
                  </a:outerShdw>
                </a:effectLst>
                <a:latin typeface="Myriad Pro Cond" panose="020B0506030403020204" pitchFamily="34" charset="0"/>
              </a:rPr>
              <a:t>описывается </a:t>
            </a:r>
            <a:r>
              <a:rPr lang="ru-RU" b="1" dirty="0">
                <a:solidFill>
                  <a:srgbClr val="002060"/>
                </a:solidFill>
                <a:effectLst>
                  <a:outerShdw blurRad="38100" dist="38100" dir="2700000" algn="tl">
                    <a:srgbClr val="000000">
                      <a:alpha val="43137"/>
                    </a:srgbClr>
                  </a:outerShdw>
                </a:effectLst>
                <a:latin typeface="Myriad Pro Cond" panose="020B0506030403020204" pitchFamily="34" charset="0"/>
              </a:rPr>
              <a:t>с </a:t>
            </a:r>
            <a:r>
              <a:rPr lang="ru-RU"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учётом теоретических и практических видов учебной </a:t>
            </a:r>
            <a:r>
              <a:rPr lang="ru-RU"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деятельности.</a:t>
            </a:r>
          </a:p>
          <a:p>
            <a:pPr algn="just"/>
            <a:endParaRPr lang="ru-RU"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endParaRPr>
          </a:p>
          <a:p>
            <a:pPr algn="just"/>
            <a:endParaRPr lang="ru-RU" b="1" dirty="0" smtClean="0">
              <a:solidFill>
                <a:srgbClr val="FF0000"/>
              </a:solidFill>
              <a:effectLst>
                <a:outerShdw blurRad="38100" dist="38100" dir="2700000" algn="tl">
                  <a:srgbClr val="000000">
                    <a:alpha val="43137"/>
                  </a:srgbClr>
                </a:outerShdw>
              </a:effectLst>
              <a:latin typeface="Myriad Pro Cond" panose="020B0506030403020204" pitchFamily="34" charset="0"/>
            </a:endParaRPr>
          </a:p>
          <a:p>
            <a:pPr algn="just"/>
            <a:r>
              <a:rPr lang="ru-RU" b="1" dirty="0" smtClean="0">
                <a:solidFill>
                  <a:srgbClr val="FF0000"/>
                </a:solidFill>
                <a:effectLst>
                  <a:outerShdw blurRad="38100" dist="38100" dir="2700000" algn="tl">
                    <a:srgbClr val="000000">
                      <a:alpha val="43137"/>
                    </a:srgbClr>
                  </a:outerShdw>
                </a:effectLst>
                <a:latin typeface="Myriad Pro Cond" panose="020B0506030403020204" pitchFamily="34" charset="0"/>
              </a:rPr>
              <a:t>3. </a:t>
            </a:r>
            <a:r>
              <a:rPr lang="ru-RU" b="1" dirty="0" smtClean="0">
                <a:solidFill>
                  <a:srgbClr val="002060"/>
                </a:solidFill>
                <a:effectLst>
                  <a:outerShdw blurRad="38100" dist="38100" dir="2700000" algn="tl">
                    <a:srgbClr val="000000">
                      <a:alpha val="43137"/>
                    </a:srgbClr>
                  </a:outerShdw>
                </a:effectLst>
                <a:latin typeface="Myriad Pro Cond" panose="020B0506030403020204" pitchFamily="34" charset="0"/>
              </a:rPr>
              <a:t>Содержание каждого года обучения, также, как и учебный план целесообразно оформлять отдельно.</a:t>
            </a:r>
          </a:p>
        </p:txBody>
      </p:sp>
      <p:pic>
        <p:nvPicPr>
          <p:cNvPr id="5" name="Рисунок 4"/>
          <p:cNvPicPr>
            <a:picLocks noChangeAspect="1"/>
          </p:cNvPicPr>
          <p:nvPr/>
        </p:nvPicPr>
        <p:blipFill rotWithShape="1">
          <a:blip r:embed="rId5">
            <a:extLst>
              <a:ext uri="{28A0092B-C50C-407E-A947-70E740481C1C}">
                <a14:useLocalDpi xmlns:a14="http://schemas.microsoft.com/office/drawing/2010/main" val="0"/>
              </a:ext>
            </a:extLst>
          </a:blip>
          <a:srcRect l="3983" t="8350" r="3904" b="7791"/>
          <a:stretch/>
        </p:blipFill>
        <p:spPr>
          <a:xfrm>
            <a:off x="4788024" y="2348880"/>
            <a:ext cx="3528392" cy="1224136"/>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12" name="Прямоугольник 11"/>
          <p:cNvSpPr/>
          <p:nvPr/>
        </p:nvSpPr>
        <p:spPr>
          <a:xfrm>
            <a:off x="4605902" y="4145120"/>
            <a:ext cx="3923607" cy="2308324"/>
          </a:xfrm>
          <a:prstGeom prst="rect">
            <a:avLst/>
          </a:prstGeom>
        </p:spPr>
        <p:txBody>
          <a:bodyPr wrap="square">
            <a:spAutoFit/>
          </a:bodyPr>
          <a:lstStyle/>
          <a:p>
            <a:pPr algn="just"/>
            <a:r>
              <a:rPr lang="ru-RU" b="1" dirty="0" smtClean="0">
                <a:solidFill>
                  <a:srgbClr val="002060"/>
                </a:solidFill>
                <a:effectLst>
                  <a:outerShdw blurRad="38100" dist="38100" dir="2700000" algn="tl">
                    <a:srgbClr val="000000">
                      <a:alpha val="43137"/>
                    </a:srgbClr>
                  </a:outerShdw>
                </a:effectLst>
                <a:latin typeface="Myriad Pro Cond" panose="020B0506030403020204" pitchFamily="34" charset="0"/>
              </a:rPr>
              <a:t>Учебный план </a:t>
            </a:r>
            <a:r>
              <a:rPr lang="ru-RU" b="1" dirty="0" smtClean="0">
                <a:solidFill>
                  <a:srgbClr val="FF0000"/>
                </a:solidFill>
                <a:effectLst>
                  <a:outerShdw blurRad="38100" dist="38100" dir="2700000" algn="tl">
                    <a:srgbClr val="000000">
                      <a:alpha val="43137"/>
                    </a:srgbClr>
                  </a:outerShdw>
                </a:effectLst>
                <a:latin typeface="Myriad Pro Cond" panose="020B0506030403020204" pitchFamily="34" charset="0"/>
              </a:rPr>
              <a:t>первого года обучения</a:t>
            </a:r>
          </a:p>
          <a:p>
            <a:pPr algn="just"/>
            <a:r>
              <a:rPr lang="ru-RU"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Содержание учебного плана </a:t>
            </a:r>
            <a:r>
              <a:rPr lang="ru-RU"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первого года обучения</a:t>
            </a:r>
          </a:p>
          <a:p>
            <a:pPr lvl="0" algn="just"/>
            <a:endParaRPr lang="ru-RU" b="1" dirty="0" smtClean="0">
              <a:solidFill>
                <a:srgbClr val="002060"/>
              </a:solidFill>
              <a:effectLst>
                <a:outerShdw blurRad="38100" dist="38100" dir="2700000" algn="tl">
                  <a:srgbClr val="000000">
                    <a:alpha val="43137"/>
                  </a:srgbClr>
                </a:outerShdw>
              </a:effectLst>
              <a:latin typeface="Myriad Pro Cond" panose="020B0506030403020204" pitchFamily="34" charset="0"/>
            </a:endParaRPr>
          </a:p>
          <a:p>
            <a:pPr lvl="0" algn="just"/>
            <a:r>
              <a:rPr lang="ru-RU" b="1" dirty="0" smtClean="0">
                <a:solidFill>
                  <a:srgbClr val="002060"/>
                </a:solidFill>
                <a:effectLst>
                  <a:outerShdw blurRad="38100" dist="38100" dir="2700000" algn="tl">
                    <a:srgbClr val="000000">
                      <a:alpha val="43137"/>
                    </a:srgbClr>
                  </a:outerShdw>
                </a:effectLst>
                <a:latin typeface="Myriad Pro Cond" panose="020B0506030403020204" pitchFamily="34" charset="0"/>
              </a:rPr>
              <a:t>Учебный </a:t>
            </a:r>
            <a:r>
              <a:rPr lang="ru-RU" b="1" dirty="0">
                <a:solidFill>
                  <a:srgbClr val="002060"/>
                </a:solidFill>
                <a:effectLst>
                  <a:outerShdw blurRad="38100" dist="38100" dir="2700000" algn="tl">
                    <a:srgbClr val="000000">
                      <a:alpha val="43137"/>
                    </a:srgbClr>
                  </a:outerShdw>
                </a:effectLst>
                <a:latin typeface="Myriad Pro Cond" panose="020B0506030403020204" pitchFamily="34" charset="0"/>
              </a:rPr>
              <a:t>план </a:t>
            </a:r>
            <a:r>
              <a:rPr lang="ru-RU" b="1" dirty="0" smtClean="0">
                <a:solidFill>
                  <a:srgbClr val="FF0000"/>
                </a:solidFill>
                <a:effectLst>
                  <a:outerShdw blurRad="38100" dist="38100" dir="2700000" algn="tl">
                    <a:srgbClr val="000000">
                      <a:alpha val="43137"/>
                    </a:srgbClr>
                  </a:outerShdw>
                </a:effectLst>
                <a:latin typeface="Myriad Pro Cond" panose="020B0506030403020204" pitchFamily="34" charset="0"/>
              </a:rPr>
              <a:t>второго </a:t>
            </a:r>
            <a:r>
              <a:rPr lang="ru-RU" b="1" dirty="0">
                <a:solidFill>
                  <a:srgbClr val="FF0000"/>
                </a:solidFill>
                <a:effectLst>
                  <a:outerShdw blurRad="38100" dist="38100" dir="2700000" algn="tl">
                    <a:srgbClr val="000000">
                      <a:alpha val="43137"/>
                    </a:srgbClr>
                  </a:outerShdw>
                </a:effectLst>
                <a:latin typeface="Myriad Pro Cond" panose="020B0506030403020204" pitchFamily="34" charset="0"/>
              </a:rPr>
              <a:t>года обучения</a:t>
            </a:r>
          </a:p>
          <a:p>
            <a:pPr lvl="0" algn="just"/>
            <a:r>
              <a:rPr lang="ru-RU"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Содержание учебного плана </a:t>
            </a:r>
            <a:r>
              <a:rPr lang="ru-RU"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второго </a:t>
            </a:r>
            <a:r>
              <a:rPr lang="ru-RU" b="1" dirty="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года </a:t>
            </a:r>
            <a:r>
              <a:rPr lang="ru-RU"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обучения и т.д.</a:t>
            </a:r>
            <a:endParaRPr lang="ru-RU" b="1" dirty="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endParaRPr>
          </a:p>
          <a:p>
            <a:pPr algn="just"/>
            <a:endParaRPr lang="ru-RU"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endParaRPr>
          </a:p>
        </p:txBody>
      </p:sp>
    </p:spTree>
    <p:extLst>
      <p:ext uri="{BB962C8B-B14F-4D97-AF65-F5344CB8AC3E}">
        <p14:creationId xmlns:p14="http://schemas.microsoft.com/office/powerpoint/2010/main" val="5431959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r>
              <a:rPr lang="ru-RU" dirty="0" err="1" smtClean="0"/>
              <a:t>ния</a:t>
            </a:r>
            <a:endParaRPr lang="ru-RU" dirty="0"/>
          </a:p>
        </p:txBody>
      </p:sp>
      <p:sp>
        <p:nvSpPr>
          <p:cNvPr id="4" name="Подзаголовок 3"/>
          <p:cNvSpPr>
            <a:spLocks noGrp="1"/>
          </p:cNvSpPr>
          <p:nvPr>
            <p:ph type="subTitle" idx="1"/>
          </p:nvPr>
        </p:nvSpPr>
        <p:spPr/>
        <p:txBody>
          <a:bodyPr/>
          <a:lstStyle/>
          <a:p>
            <a:endParaRPr lang="ru-RU"/>
          </a:p>
        </p:txBody>
      </p:sp>
      <p:pic>
        <p:nvPicPr>
          <p:cNvPr id="1026" name="Picture 2" descr="C:\Users\РМЦ\Desktop\фон для презентации рмц.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857862" y="6214328"/>
            <a:ext cx="1428276" cy="369332"/>
          </a:xfrm>
          <a:prstGeom prst="rect">
            <a:avLst/>
          </a:prstGeom>
        </p:spPr>
        <p:txBody>
          <a:bodyPr wrap="none">
            <a:spAutoFit/>
          </a:bodyPr>
          <a:lstStyle/>
          <a:p>
            <a:r>
              <a:rPr lang="ru-RU" b="1" dirty="0" smtClean="0">
                <a:solidFill>
                  <a:srgbClr val="002060"/>
                </a:solidFill>
              </a:rPr>
              <a:t>08.12.2022 г.</a:t>
            </a:r>
            <a:endParaRPr lang="ru-RU" b="1" dirty="0">
              <a:solidFill>
                <a:srgbClr val="002060"/>
              </a:solidFill>
            </a:endParaRPr>
          </a:p>
        </p:txBody>
      </p:sp>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20729" r="-1"/>
          <a:stretch/>
        </p:blipFill>
        <p:spPr>
          <a:xfrm>
            <a:off x="0" y="1014349"/>
            <a:ext cx="9144000" cy="5634400"/>
          </a:xfrm>
          <a:prstGeom prst="rect">
            <a:avLst/>
          </a:prstGeom>
        </p:spPr>
      </p:pic>
      <p:sp>
        <p:nvSpPr>
          <p:cNvPr id="2" name="TextBox 1"/>
          <p:cNvSpPr txBox="1"/>
          <p:nvPr/>
        </p:nvSpPr>
        <p:spPr>
          <a:xfrm>
            <a:off x="204705" y="1000729"/>
            <a:ext cx="8734590" cy="1200329"/>
          </a:xfrm>
          <a:prstGeom prst="rect">
            <a:avLst/>
          </a:prstGeom>
          <a:noFill/>
        </p:spPr>
        <p:txBody>
          <a:bodyPr wrap="square" rtlCol="0">
            <a:spAutoFit/>
          </a:bodyPr>
          <a:lstStyle/>
          <a:p>
            <a:pPr lvl="0" algn="ct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КАЛЕНДАРНЫЙ УЧЕБНЫЙ ГРАФИК – </a:t>
            </a:r>
          </a:p>
          <a:p>
            <a:pPr lvl="0" algn="ctr"/>
            <a:r>
              <a:rPr lang="ru-RU" sz="24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обязательная составная часть образовательной программы.</a:t>
            </a:r>
          </a:p>
          <a:p>
            <a:pPr lvl="0" algn="r"/>
            <a:r>
              <a:rPr lang="ru-RU" sz="12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(ст. 2 п.9 Федерального закона </a:t>
            </a:r>
            <a:r>
              <a:rPr lang="ru-RU" sz="1200" b="1" dirty="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от 29.12.2012 N 273-ФЗ (ред. от 14.07.2022) </a:t>
            </a:r>
          </a:p>
          <a:p>
            <a:pPr lvl="0" algn="r"/>
            <a:r>
              <a:rPr lang="ru-RU" sz="1200" b="1" dirty="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"Об образовании в Российской Федерации" (с изм. и доп., вступ. в силу с 01.09.2022</a:t>
            </a:r>
            <a:r>
              <a:rPr lang="ru-RU" sz="12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a:t>
            </a:r>
            <a:endParaRPr lang="ru-RU" sz="1200"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endParaRPr>
          </a:p>
        </p:txBody>
      </p:sp>
      <p:cxnSp>
        <p:nvCxnSpPr>
          <p:cNvPr id="41" name="Прямая соединительная линия 40"/>
          <p:cNvCxnSpPr/>
          <p:nvPr/>
        </p:nvCxnSpPr>
        <p:spPr>
          <a:xfrm>
            <a:off x="685800" y="2708920"/>
            <a:ext cx="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Схема 7"/>
          <p:cNvGraphicFramePr/>
          <p:nvPr>
            <p:extLst>
              <p:ext uri="{D42A27DB-BD31-4B8C-83A1-F6EECF244321}">
                <p14:modId xmlns:p14="http://schemas.microsoft.com/office/powerpoint/2010/main" val="2773772729"/>
              </p:ext>
            </p:extLst>
          </p:nvPr>
        </p:nvGraphicFramePr>
        <p:xfrm>
          <a:off x="84096" y="1883595"/>
          <a:ext cx="8975807" cy="35867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Прямоугольник 8"/>
          <p:cNvSpPr/>
          <p:nvPr/>
        </p:nvSpPr>
        <p:spPr>
          <a:xfrm>
            <a:off x="1907704" y="4891428"/>
            <a:ext cx="4572000" cy="369332"/>
          </a:xfrm>
          <a:prstGeom prst="rect">
            <a:avLst/>
          </a:prstGeom>
        </p:spPr>
        <p:txBody>
          <a:bodyPr>
            <a:spAutoFit/>
          </a:bodyPr>
          <a:lstStyle/>
          <a:p>
            <a:endParaRPr lang="ru-RU" dirty="0"/>
          </a:p>
        </p:txBody>
      </p:sp>
      <p:grpSp>
        <p:nvGrpSpPr>
          <p:cNvPr id="14" name="Группа 13"/>
          <p:cNvGrpSpPr/>
          <p:nvPr/>
        </p:nvGrpSpPr>
        <p:grpSpPr>
          <a:xfrm>
            <a:off x="395535" y="5517451"/>
            <a:ext cx="8352928" cy="822097"/>
            <a:chOff x="658590" y="3140968"/>
            <a:chExt cx="2041144" cy="612555"/>
          </a:xfrm>
        </p:grpSpPr>
        <p:sp>
          <p:nvSpPr>
            <p:cNvPr id="15" name="Прямоугольник 14"/>
            <p:cNvSpPr/>
            <p:nvPr/>
          </p:nvSpPr>
          <p:spPr>
            <a:xfrm>
              <a:off x="685800" y="3140968"/>
              <a:ext cx="2013934" cy="61255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658590" y="3249058"/>
              <a:ext cx="184731" cy="400110"/>
            </a:xfrm>
            <a:prstGeom prst="rect">
              <a:avLst/>
            </a:prstGeom>
            <a:noFill/>
          </p:spPr>
          <p:txBody>
            <a:bodyPr wrap="none" rtlCol="0">
              <a:spAutoFit/>
            </a:bodyPr>
            <a:lstStyle/>
            <a:p>
              <a:endParaRPr lang="ru-RU" sz="2000" b="1" dirty="0">
                <a:solidFill>
                  <a:srgbClr val="FF0000"/>
                </a:solidFill>
                <a:effectLst>
                  <a:outerShdw blurRad="38100" dist="38100" dir="2700000" algn="tl">
                    <a:srgbClr val="000000">
                      <a:alpha val="43137"/>
                    </a:srgbClr>
                  </a:outerShdw>
                </a:effectLst>
                <a:latin typeface="Myriad Pro Cond" panose="020B0506030403020204" pitchFamily="34" charset="0"/>
              </a:endParaRPr>
            </a:p>
          </p:txBody>
        </p:sp>
      </p:grpSp>
      <p:sp>
        <p:nvSpPr>
          <p:cNvPr id="11" name="Прямоугольник 10"/>
          <p:cNvSpPr/>
          <p:nvPr/>
        </p:nvSpPr>
        <p:spPr>
          <a:xfrm>
            <a:off x="580113" y="5522171"/>
            <a:ext cx="8241577" cy="830997"/>
          </a:xfrm>
          <a:prstGeom prst="rect">
            <a:avLst/>
          </a:prstGeom>
        </p:spPr>
        <p:txBody>
          <a:bodyPr wrap="square">
            <a:spAutoFit/>
          </a:bodyPr>
          <a:lstStyle/>
          <a:p>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rPr>
              <a:t>! ФОРМА КАЛЕНДАРНОГО УЧЕБНОГО ГРАФИКА ЗАКРЕПЛЯЕТСЯ </a:t>
            </a:r>
            <a:r>
              <a:rPr lang="ru-RU" sz="2400" b="1" dirty="0">
                <a:solidFill>
                  <a:srgbClr val="FF0000"/>
                </a:solidFill>
                <a:effectLst>
                  <a:outerShdw blurRad="38100" dist="38100" dir="2700000" algn="tl">
                    <a:srgbClr val="000000">
                      <a:alpha val="43137"/>
                    </a:srgbClr>
                  </a:outerShdw>
                </a:effectLst>
                <a:latin typeface="Myriad Pro Cond" panose="020B0506030403020204" pitchFamily="34" charset="0"/>
              </a:rPr>
              <a:t>ЛОКАЛЬНЫМ АКТОМ ОРГАНИЗАЦИИ РЕАЛИЗУЮЩЕЙ ДООП</a:t>
            </a:r>
          </a:p>
        </p:txBody>
      </p:sp>
    </p:spTree>
    <p:extLst>
      <p:ext uri="{BB962C8B-B14F-4D97-AF65-F5344CB8AC3E}">
        <p14:creationId xmlns:p14="http://schemas.microsoft.com/office/powerpoint/2010/main" val="2931502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r>
              <a:rPr lang="ru-RU" dirty="0" err="1" smtClean="0"/>
              <a:t>ния</a:t>
            </a:r>
            <a:endParaRPr lang="ru-RU" dirty="0"/>
          </a:p>
        </p:txBody>
      </p:sp>
      <p:sp>
        <p:nvSpPr>
          <p:cNvPr id="4" name="Подзаголовок 3"/>
          <p:cNvSpPr>
            <a:spLocks noGrp="1"/>
          </p:cNvSpPr>
          <p:nvPr>
            <p:ph type="subTitle" idx="1"/>
          </p:nvPr>
        </p:nvSpPr>
        <p:spPr/>
        <p:txBody>
          <a:bodyPr/>
          <a:lstStyle/>
          <a:p>
            <a:endParaRPr lang="ru-RU"/>
          </a:p>
        </p:txBody>
      </p:sp>
      <p:pic>
        <p:nvPicPr>
          <p:cNvPr id="1026" name="Picture 2" descr="C:\Users\РМЦ\Desktop\фон для презентации рмц.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857862" y="6214328"/>
            <a:ext cx="1428276" cy="369332"/>
          </a:xfrm>
          <a:prstGeom prst="rect">
            <a:avLst/>
          </a:prstGeom>
        </p:spPr>
        <p:txBody>
          <a:bodyPr wrap="none">
            <a:spAutoFit/>
          </a:bodyPr>
          <a:lstStyle/>
          <a:p>
            <a:r>
              <a:rPr lang="ru-RU" b="1" dirty="0" smtClean="0">
                <a:solidFill>
                  <a:srgbClr val="002060"/>
                </a:solidFill>
              </a:rPr>
              <a:t>08.12.2022 г.</a:t>
            </a:r>
            <a:endParaRPr lang="ru-RU" b="1" dirty="0">
              <a:solidFill>
                <a:srgbClr val="002060"/>
              </a:solidFill>
            </a:endParaRPr>
          </a:p>
        </p:txBody>
      </p:sp>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20729" r="-1"/>
          <a:stretch/>
        </p:blipFill>
        <p:spPr>
          <a:xfrm>
            <a:off x="0" y="1014349"/>
            <a:ext cx="9144000" cy="5634400"/>
          </a:xfrm>
          <a:prstGeom prst="rect">
            <a:avLst/>
          </a:prstGeom>
        </p:spPr>
      </p:pic>
      <p:sp>
        <p:nvSpPr>
          <p:cNvPr id="2" name="TextBox 1"/>
          <p:cNvSpPr txBox="1"/>
          <p:nvPr/>
        </p:nvSpPr>
        <p:spPr>
          <a:xfrm>
            <a:off x="204705" y="1000729"/>
            <a:ext cx="8734590" cy="461665"/>
          </a:xfrm>
          <a:prstGeom prst="rect">
            <a:avLst/>
          </a:prstGeom>
          <a:noFill/>
        </p:spPr>
        <p:txBody>
          <a:bodyPr wrap="square" rtlCol="0">
            <a:spAutoFit/>
          </a:bodyPr>
          <a:lstStyle/>
          <a:p>
            <a:pPr lvl="0" algn="ct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КАЛЕНДАРНЫЙ УЧЕБНЫЙ ГРАФИК </a:t>
            </a:r>
          </a:p>
        </p:txBody>
      </p:sp>
      <p:cxnSp>
        <p:nvCxnSpPr>
          <p:cNvPr id="41" name="Прямая соединительная линия 40"/>
          <p:cNvCxnSpPr/>
          <p:nvPr/>
        </p:nvCxnSpPr>
        <p:spPr>
          <a:xfrm>
            <a:off x="685800" y="270892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1907704" y="4891428"/>
            <a:ext cx="4572000" cy="369332"/>
          </a:xfrm>
          <a:prstGeom prst="rect">
            <a:avLst/>
          </a:prstGeom>
        </p:spPr>
        <p:txBody>
          <a:bodyPr>
            <a:spAutoFit/>
          </a:bodyPr>
          <a:lstStyle/>
          <a:p>
            <a:endParaRPr lang="ru-RU" dirty="0"/>
          </a:p>
        </p:txBody>
      </p:sp>
      <p:sp>
        <p:nvSpPr>
          <p:cNvPr id="11" name="Прямоугольник 10"/>
          <p:cNvSpPr/>
          <p:nvPr/>
        </p:nvSpPr>
        <p:spPr>
          <a:xfrm>
            <a:off x="5473465" y="4670784"/>
            <a:ext cx="3563031" cy="1384995"/>
          </a:xfrm>
          <a:prstGeom prst="rect">
            <a:avLst/>
          </a:prstGeom>
        </p:spPr>
        <p:txBody>
          <a:bodyPr wrap="square">
            <a:spAutoFit/>
          </a:bodyPr>
          <a:lstStyle/>
          <a:p>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rPr>
              <a:t>! </a:t>
            </a:r>
            <a:r>
              <a:rPr lang="ru-RU" sz="2000" b="1" dirty="0" smtClean="0">
                <a:solidFill>
                  <a:srgbClr val="FF0000"/>
                </a:solidFill>
                <a:effectLst>
                  <a:outerShdw blurRad="38100" dist="38100" dir="2700000" algn="tl">
                    <a:srgbClr val="000000">
                      <a:alpha val="43137"/>
                    </a:srgbClr>
                  </a:outerShdw>
                </a:effectLst>
                <a:latin typeface="Myriad Pro Cond" panose="020B0506030403020204" pitchFamily="34" charset="0"/>
              </a:rPr>
              <a:t>ФОРМА КАЛЕНДАРНОГО УЧЕБНОГО ГРАФИКА ЗАКРЕПЛЯЕТСЯ </a:t>
            </a:r>
            <a:r>
              <a:rPr lang="ru-RU" sz="2000" b="1" dirty="0">
                <a:solidFill>
                  <a:srgbClr val="FF0000"/>
                </a:solidFill>
                <a:effectLst>
                  <a:outerShdw blurRad="38100" dist="38100" dir="2700000" algn="tl">
                    <a:srgbClr val="000000">
                      <a:alpha val="43137"/>
                    </a:srgbClr>
                  </a:outerShdw>
                </a:effectLst>
                <a:latin typeface="Myriad Pro Cond" panose="020B0506030403020204" pitchFamily="34" charset="0"/>
              </a:rPr>
              <a:t>ЛОКАЛЬНЫМ АКТОМ ОРГАНИЗАЦИИ РЕАЛИЗУЮЩЕЙ ДООП</a:t>
            </a:r>
          </a:p>
        </p:txBody>
      </p:sp>
      <p:pic>
        <p:nvPicPr>
          <p:cNvPr id="10" name="Рисунок 9"/>
          <p:cNvPicPr>
            <a:picLocks noChangeAspect="1"/>
          </p:cNvPicPr>
          <p:nvPr/>
        </p:nvPicPr>
        <p:blipFill rotWithShape="1">
          <a:blip r:embed="rId5">
            <a:extLst>
              <a:ext uri="{28A0092B-C50C-407E-A947-70E740481C1C}">
                <a14:useLocalDpi xmlns:a14="http://schemas.microsoft.com/office/drawing/2010/main" val="0"/>
              </a:ext>
            </a:extLst>
          </a:blip>
          <a:srcRect l="4119" t="4649" r="3483"/>
          <a:stretch/>
        </p:blipFill>
        <p:spPr>
          <a:xfrm>
            <a:off x="311060" y="4199557"/>
            <a:ext cx="4752528" cy="2406760"/>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12" name="Рисунок 11"/>
          <p:cNvPicPr>
            <a:picLocks noChangeAspect="1"/>
          </p:cNvPicPr>
          <p:nvPr/>
        </p:nvPicPr>
        <p:blipFill rotWithShape="1">
          <a:blip r:embed="rId6">
            <a:extLst>
              <a:ext uri="{28A0092B-C50C-407E-A947-70E740481C1C}">
                <a14:useLocalDpi xmlns:a14="http://schemas.microsoft.com/office/drawing/2010/main" val="0"/>
              </a:ext>
            </a:extLst>
          </a:blip>
          <a:srcRect l="1721" t="14473" r="2259" b="7704"/>
          <a:stretch/>
        </p:blipFill>
        <p:spPr>
          <a:xfrm>
            <a:off x="311060" y="1556700"/>
            <a:ext cx="6192688" cy="858392"/>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13" name="Рисунок 12"/>
          <p:cNvPicPr>
            <a:picLocks noChangeAspect="1"/>
          </p:cNvPicPr>
          <p:nvPr/>
        </p:nvPicPr>
        <p:blipFill rotWithShape="1">
          <a:blip r:embed="rId7">
            <a:extLst>
              <a:ext uri="{28A0092B-C50C-407E-A947-70E740481C1C}">
                <a14:useLocalDpi xmlns:a14="http://schemas.microsoft.com/office/drawing/2010/main" val="0"/>
              </a:ext>
            </a:extLst>
          </a:blip>
          <a:srcRect l="1176" t="5049" r="1176" b="5049"/>
          <a:stretch/>
        </p:blipFill>
        <p:spPr>
          <a:xfrm>
            <a:off x="311060" y="2620200"/>
            <a:ext cx="6182546" cy="1396059"/>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14" name="Прямоугольник 13"/>
          <p:cNvSpPr/>
          <p:nvPr/>
        </p:nvSpPr>
        <p:spPr>
          <a:xfrm>
            <a:off x="6588224" y="1235205"/>
            <a:ext cx="2555776" cy="1384995"/>
          </a:xfrm>
          <a:prstGeom prst="rect">
            <a:avLst/>
          </a:prstGeom>
        </p:spPr>
        <p:txBody>
          <a:bodyPr wrap="square">
            <a:spAutoFit/>
          </a:bodyPr>
          <a:lstStyle/>
          <a:p>
            <a:r>
              <a:rPr lang="ru-RU" sz="1200" b="1" dirty="0" smtClean="0">
                <a:solidFill>
                  <a:srgbClr val="FF0000"/>
                </a:solidFill>
                <a:effectLst>
                  <a:outerShdw blurRad="38100" dist="38100" dir="2700000" algn="tl">
                    <a:srgbClr val="000000">
                      <a:alpha val="43137"/>
                    </a:srgbClr>
                  </a:outerShdw>
                </a:effectLst>
                <a:latin typeface="Myriad Pro Cond" panose="020B0506030403020204" pitchFamily="34" charset="0"/>
              </a:rPr>
              <a:t>Письмо Министерства образования и науки РФ от 18.11.2015г. № 09-3242 «О направлении информации» (вместе с «Методическими рекомендациями по проектированию дополнительных общеразвивающих программ (включая разноуровневые программы)»</a:t>
            </a:r>
            <a:endParaRPr lang="ru-RU" sz="1200" b="1" dirty="0">
              <a:solidFill>
                <a:srgbClr val="FF0000"/>
              </a:solidFill>
              <a:effectLst>
                <a:outerShdw blurRad="38100" dist="38100" dir="2700000" algn="tl">
                  <a:srgbClr val="000000">
                    <a:alpha val="43137"/>
                  </a:srgbClr>
                </a:outerShdw>
              </a:effectLst>
              <a:latin typeface="Myriad Pro Cond" panose="020B0506030403020204" pitchFamily="34" charset="0"/>
            </a:endParaRPr>
          </a:p>
        </p:txBody>
      </p:sp>
    </p:spTree>
    <p:extLst>
      <p:ext uri="{BB962C8B-B14F-4D97-AF65-F5344CB8AC3E}">
        <p14:creationId xmlns:p14="http://schemas.microsoft.com/office/powerpoint/2010/main" val="1455857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r>
              <a:rPr lang="ru-RU" dirty="0" err="1" smtClean="0"/>
              <a:t>ния</a:t>
            </a:r>
            <a:endParaRPr lang="ru-RU" dirty="0"/>
          </a:p>
        </p:txBody>
      </p:sp>
      <p:sp>
        <p:nvSpPr>
          <p:cNvPr id="4" name="Подзаголовок 3"/>
          <p:cNvSpPr>
            <a:spLocks noGrp="1"/>
          </p:cNvSpPr>
          <p:nvPr>
            <p:ph type="subTitle" idx="1"/>
          </p:nvPr>
        </p:nvSpPr>
        <p:spPr/>
        <p:txBody>
          <a:bodyPr/>
          <a:lstStyle/>
          <a:p>
            <a:endParaRPr lang="ru-RU"/>
          </a:p>
        </p:txBody>
      </p:sp>
      <p:pic>
        <p:nvPicPr>
          <p:cNvPr id="1026" name="Picture 2" descr="C:\Users\РМЦ\Desktop\фон для презентации рмц.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857862" y="6214328"/>
            <a:ext cx="1428276" cy="369332"/>
          </a:xfrm>
          <a:prstGeom prst="rect">
            <a:avLst/>
          </a:prstGeom>
        </p:spPr>
        <p:txBody>
          <a:bodyPr wrap="none">
            <a:spAutoFit/>
          </a:bodyPr>
          <a:lstStyle/>
          <a:p>
            <a:r>
              <a:rPr lang="ru-RU" b="1" dirty="0" smtClean="0">
                <a:solidFill>
                  <a:srgbClr val="002060"/>
                </a:solidFill>
              </a:rPr>
              <a:t>08.12.2022 г.</a:t>
            </a:r>
            <a:endParaRPr lang="ru-RU" b="1" dirty="0">
              <a:solidFill>
                <a:srgbClr val="002060"/>
              </a:solidFill>
            </a:endParaRPr>
          </a:p>
        </p:txBody>
      </p:sp>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20729" r="-1"/>
          <a:stretch/>
        </p:blipFill>
        <p:spPr>
          <a:xfrm>
            <a:off x="0" y="1014349"/>
            <a:ext cx="9144000" cy="5634400"/>
          </a:xfrm>
          <a:prstGeom prst="rect">
            <a:avLst/>
          </a:prstGeom>
        </p:spPr>
      </p:pic>
      <p:sp>
        <p:nvSpPr>
          <p:cNvPr id="2" name="TextBox 1"/>
          <p:cNvSpPr txBox="1"/>
          <p:nvPr/>
        </p:nvSpPr>
        <p:spPr>
          <a:xfrm>
            <a:off x="204705" y="1000729"/>
            <a:ext cx="8734590" cy="461665"/>
          </a:xfrm>
          <a:prstGeom prst="rect">
            <a:avLst/>
          </a:prstGeom>
          <a:noFill/>
        </p:spPr>
        <p:txBody>
          <a:bodyPr wrap="square" rtlCol="0">
            <a:spAutoFit/>
          </a:bodyPr>
          <a:lstStyle/>
          <a:p>
            <a:pPr lvl="0" algn="ct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УСЛОВИЯ РЕАЛИЗАЦИИ ПРОГРАММЫ </a:t>
            </a:r>
          </a:p>
        </p:txBody>
      </p:sp>
      <p:cxnSp>
        <p:nvCxnSpPr>
          <p:cNvPr id="41" name="Прямая соединительная линия 40"/>
          <p:cNvCxnSpPr/>
          <p:nvPr/>
        </p:nvCxnSpPr>
        <p:spPr>
          <a:xfrm>
            <a:off x="685800" y="270892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1907704" y="4891428"/>
            <a:ext cx="4572000" cy="369332"/>
          </a:xfrm>
          <a:prstGeom prst="rect">
            <a:avLst/>
          </a:prstGeom>
        </p:spPr>
        <p:txBody>
          <a:bodyPr>
            <a:spAutoFit/>
          </a:bodyPr>
          <a:lstStyle/>
          <a:p>
            <a:endParaRPr lang="ru-RU" dirty="0"/>
          </a:p>
        </p:txBody>
      </p:sp>
      <p:graphicFrame>
        <p:nvGraphicFramePr>
          <p:cNvPr id="5" name="Схема 4"/>
          <p:cNvGraphicFramePr/>
          <p:nvPr>
            <p:extLst>
              <p:ext uri="{D42A27DB-BD31-4B8C-83A1-F6EECF244321}">
                <p14:modId xmlns:p14="http://schemas.microsoft.com/office/powerpoint/2010/main" val="2377076542"/>
              </p:ext>
            </p:extLst>
          </p:nvPr>
        </p:nvGraphicFramePr>
        <p:xfrm>
          <a:off x="0" y="1396999"/>
          <a:ext cx="9036496" cy="52517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273300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r>
              <a:rPr lang="ru-RU" dirty="0" err="1" smtClean="0"/>
              <a:t>ния</a:t>
            </a:r>
            <a:endParaRPr lang="ru-RU" dirty="0"/>
          </a:p>
        </p:txBody>
      </p:sp>
      <p:sp>
        <p:nvSpPr>
          <p:cNvPr id="4" name="Подзаголовок 3"/>
          <p:cNvSpPr>
            <a:spLocks noGrp="1"/>
          </p:cNvSpPr>
          <p:nvPr>
            <p:ph type="subTitle" idx="1"/>
          </p:nvPr>
        </p:nvSpPr>
        <p:spPr/>
        <p:txBody>
          <a:bodyPr/>
          <a:lstStyle/>
          <a:p>
            <a:endParaRPr lang="ru-RU"/>
          </a:p>
        </p:txBody>
      </p:sp>
      <p:pic>
        <p:nvPicPr>
          <p:cNvPr id="1026" name="Picture 2" descr="C:\Users\РМЦ\Desktop\фон для презентации рмц.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857862" y="6214328"/>
            <a:ext cx="1428276" cy="369332"/>
          </a:xfrm>
          <a:prstGeom prst="rect">
            <a:avLst/>
          </a:prstGeom>
        </p:spPr>
        <p:txBody>
          <a:bodyPr wrap="none">
            <a:spAutoFit/>
          </a:bodyPr>
          <a:lstStyle/>
          <a:p>
            <a:r>
              <a:rPr lang="ru-RU" b="1" dirty="0" smtClean="0">
                <a:solidFill>
                  <a:srgbClr val="002060"/>
                </a:solidFill>
              </a:rPr>
              <a:t>08.12.2022 г.</a:t>
            </a:r>
            <a:endParaRPr lang="ru-RU" b="1" dirty="0">
              <a:solidFill>
                <a:srgbClr val="002060"/>
              </a:solidFill>
            </a:endParaRPr>
          </a:p>
        </p:txBody>
      </p:sp>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20729" r="-1"/>
          <a:stretch/>
        </p:blipFill>
        <p:spPr>
          <a:xfrm>
            <a:off x="0" y="1014349"/>
            <a:ext cx="9144000" cy="5634400"/>
          </a:xfrm>
          <a:prstGeom prst="rect">
            <a:avLst/>
          </a:prstGeom>
        </p:spPr>
      </p:pic>
      <p:sp>
        <p:nvSpPr>
          <p:cNvPr id="2" name="TextBox 1"/>
          <p:cNvSpPr txBox="1"/>
          <p:nvPr/>
        </p:nvSpPr>
        <p:spPr>
          <a:xfrm>
            <a:off x="204705" y="1000729"/>
            <a:ext cx="8734590" cy="1138773"/>
          </a:xfrm>
          <a:prstGeom prst="rect">
            <a:avLst/>
          </a:prstGeom>
          <a:noFill/>
        </p:spPr>
        <p:txBody>
          <a:bodyPr wrap="square" rtlCol="0">
            <a:spAutoFit/>
          </a:bodyPr>
          <a:lstStyle/>
          <a:p>
            <a:pPr lvl="0" algn="ct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ФОРМЫ АТТЕСТАЦИИ/КОНТРОЛЯ – </a:t>
            </a:r>
            <a:r>
              <a:rPr lang="ru-RU" sz="22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способы</a:t>
            </a: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 </a:t>
            </a:r>
            <a:r>
              <a:rPr lang="ru-RU" sz="22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определения результативности освоения программы, отражают достижение цели и задач программы, соответствуют учебному плану.</a:t>
            </a:r>
          </a:p>
        </p:txBody>
      </p:sp>
      <p:cxnSp>
        <p:nvCxnSpPr>
          <p:cNvPr id="41" name="Прямая соединительная линия 40"/>
          <p:cNvCxnSpPr/>
          <p:nvPr/>
        </p:nvCxnSpPr>
        <p:spPr>
          <a:xfrm>
            <a:off x="685800" y="270892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1907704" y="4891428"/>
            <a:ext cx="4572000" cy="369332"/>
          </a:xfrm>
          <a:prstGeom prst="rect">
            <a:avLst/>
          </a:prstGeom>
        </p:spPr>
        <p:txBody>
          <a:bodyPr>
            <a:spAutoFit/>
          </a:bodyPr>
          <a:lstStyle/>
          <a:p>
            <a:endParaRPr lang="ru-RU" dirty="0"/>
          </a:p>
        </p:txBody>
      </p:sp>
      <p:pic>
        <p:nvPicPr>
          <p:cNvPr id="10" name="Рисунок 9"/>
          <p:cNvPicPr>
            <a:picLocks noChangeAspect="1"/>
          </p:cNvPicPr>
          <p:nvPr/>
        </p:nvPicPr>
        <p:blipFill rotWithShape="1">
          <a:blip r:embed="rId5">
            <a:extLst>
              <a:ext uri="{28A0092B-C50C-407E-A947-70E740481C1C}">
                <a14:useLocalDpi xmlns:a14="http://schemas.microsoft.com/office/drawing/2010/main" val="0"/>
              </a:ext>
            </a:extLst>
          </a:blip>
          <a:srcRect l="3745" t="1353" r="3256" b="25079"/>
          <a:stretch/>
        </p:blipFill>
        <p:spPr>
          <a:xfrm>
            <a:off x="502703" y="2459565"/>
            <a:ext cx="3764123" cy="3273692"/>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24" name="Рисунок 23"/>
          <p:cNvPicPr>
            <a:picLocks noChangeAspect="1"/>
          </p:cNvPicPr>
          <p:nvPr/>
        </p:nvPicPr>
        <p:blipFill rotWithShape="1">
          <a:blip r:embed="rId5">
            <a:extLst>
              <a:ext uri="{28A0092B-C50C-407E-A947-70E740481C1C}">
                <a14:useLocalDpi xmlns:a14="http://schemas.microsoft.com/office/drawing/2010/main" val="0"/>
              </a:ext>
            </a:extLst>
          </a:blip>
          <a:srcRect l="3745" t="74864" r="2298"/>
          <a:stretch/>
        </p:blipFill>
        <p:spPr>
          <a:xfrm>
            <a:off x="4803976" y="2481943"/>
            <a:ext cx="3802873" cy="1118509"/>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11" name="Рисунок 10"/>
          <p:cNvPicPr>
            <a:picLocks noChangeAspect="1"/>
          </p:cNvPicPr>
          <p:nvPr/>
        </p:nvPicPr>
        <p:blipFill rotWithShape="1">
          <a:blip r:embed="rId6">
            <a:extLst>
              <a:ext uri="{28A0092B-C50C-407E-A947-70E740481C1C}">
                <a14:useLocalDpi xmlns:a14="http://schemas.microsoft.com/office/drawing/2010/main" val="0"/>
              </a:ext>
            </a:extLst>
          </a:blip>
          <a:srcRect l="1752" t="5480" r="2117" b="13460"/>
          <a:stretch/>
        </p:blipFill>
        <p:spPr>
          <a:xfrm>
            <a:off x="4803976" y="3539654"/>
            <a:ext cx="3802873" cy="353960"/>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cxnSp>
        <p:nvCxnSpPr>
          <p:cNvPr id="13" name="Прямая соединительная линия 12"/>
          <p:cNvCxnSpPr/>
          <p:nvPr/>
        </p:nvCxnSpPr>
        <p:spPr>
          <a:xfrm>
            <a:off x="6840252" y="2636912"/>
            <a:ext cx="1584176"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5" name="Прямая соединительная линия 14"/>
          <p:cNvCxnSpPr/>
          <p:nvPr/>
        </p:nvCxnSpPr>
        <p:spPr>
          <a:xfrm>
            <a:off x="6888149" y="2730307"/>
            <a:ext cx="108012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7" name="Прямая соединительная линия 16"/>
          <p:cNvCxnSpPr/>
          <p:nvPr/>
        </p:nvCxnSpPr>
        <p:spPr>
          <a:xfrm>
            <a:off x="6901895" y="2852936"/>
            <a:ext cx="36004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1" name="Прямая соединительная линия 20"/>
          <p:cNvCxnSpPr/>
          <p:nvPr/>
        </p:nvCxnSpPr>
        <p:spPr>
          <a:xfrm>
            <a:off x="7045911" y="3068960"/>
            <a:ext cx="216024"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3" name="Прямая соединительная линия 22"/>
          <p:cNvCxnSpPr/>
          <p:nvPr/>
        </p:nvCxnSpPr>
        <p:spPr>
          <a:xfrm>
            <a:off x="6840252" y="3510845"/>
            <a:ext cx="1658097" cy="8686"/>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5" name="Прямая соединительная линия 24"/>
          <p:cNvCxnSpPr/>
          <p:nvPr/>
        </p:nvCxnSpPr>
        <p:spPr>
          <a:xfrm>
            <a:off x="6922457" y="3619500"/>
            <a:ext cx="1584176"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7" name="Прямая соединительная линия 26"/>
          <p:cNvCxnSpPr/>
          <p:nvPr/>
        </p:nvCxnSpPr>
        <p:spPr>
          <a:xfrm>
            <a:off x="7045911" y="3709320"/>
            <a:ext cx="1368152"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1" name="Прямая соединительная линия 30"/>
          <p:cNvCxnSpPr/>
          <p:nvPr/>
        </p:nvCxnSpPr>
        <p:spPr>
          <a:xfrm>
            <a:off x="7335059" y="3843702"/>
            <a:ext cx="789856" cy="0"/>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661028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r>
              <a:rPr lang="ru-RU" dirty="0" err="1" smtClean="0"/>
              <a:t>ния</a:t>
            </a:r>
            <a:endParaRPr lang="ru-RU" dirty="0"/>
          </a:p>
        </p:txBody>
      </p:sp>
      <p:sp>
        <p:nvSpPr>
          <p:cNvPr id="4" name="Подзаголовок 3"/>
          <p:cNvSpPr>
            <a:spLocks noGrp="1"/>
          </p:cNvSpPr>
          <p:nvPr>
            <p:ph type="subTitle" idx="1"/>
          </p:nvPr>
        </p:nvSpPr>
        <p:spPr/>
        <p:txBody>
          <a:bodyPr/>
          <a:lstStyle/>
          <a:p>
            <a:endParaRPr lang="ru-RU"/>
          </a:p>
        </p:txBody>
      </p:sp>
      <p:pic>
        <p:nvPicPr>
          <p:cNvPr id="1026" name="Picture 2" descr="C:\Users\РМЦ\Desktop\фон для презентации рмц.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857862" y="6214328"/>
            <a:ext cx="1428276" cy="369332"/>
          </a:xfrm>
          <a:prstGeom prst="rect">
            <a:avLst/>
          </a:prstGeom>
        </p:spPr>
        <p:txBody>
          <a:bodyPr wrap="none">
            <a:spAutoFit/>
          </a:bodyPr>
          <a:lstStyle/>
          <a:p>
            <a:r>
              <a:rPr lang="ru-RU" b="1" dirty="0" smtClean="0">
                <a:solidFill>
                  <a:srgbClr val="002060"/>
                </a:solidFill>
              </a:rPr>
              <a:t>08.12.2022 г.</a:t>
            </a:r>
            <a:endParaRPr lang="ru-RU" b="1" dirty="0">
              <a:solidFill>
                <a:srgbClr val="002060"/>
              </a:solidFill>
            </a:endParaRPr>
          </a:p>
        </p:txBody>
      </p:sp>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20729" r="-1"/>
          <a:stretch/>
        </p:blipFill>
        <p:spPr>
          <a:xfrm>
            <a:off x="0" y="1014349"/>
            <a:ext cx="9144000" cy="5634400"/>
          </a:xfrm>
          <a:prstGeom prst="rect">
            <a:avLst/>
          </a:prstGeom>
          <a:ln>
            <a:noFill/>
          </a:ln>
        </p:spPr>
      </p:pic>
      <p:sp>
        <p:nvSpPr>
          <p:cNvPr id="2" name="TextBox 1"/>
          <p:cNvSpPr txBox="1"/>
          <p:nvPr/>
        </p:nvSpPr>
        <p:spPr>
          <a:xfrm>
            <a:off x="204705" y="1000729"/>
            <a:ext cx="8734590" cy="1877437"/>
          </a:xfrm>
          <a:prstGeom prst="rect">
            <a:avLst/>
          </a:prstGeom>
          <a:noFill/>
        </p:spPr>
        <p:txBody>
          <a:bodyPr wrap="square" rtlCol="0">
            <a:spAutoFit/>
          </a:bodyPr>
          <a:lstStyle/>
          <a:p>
            <a:pPr lvl="0" algn="ct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ОЦЕНОЧНЫЕ МАТЕРИАЛЫ – </a:t>
            </a:r>
            <a:r>
              <a:rPr lang="ru-RU" sz="2200" b="1" dirty="0">
                <a:solidFill>
                  <a:srgbClr val="002060"/>
                </a:solidFill>
                <a:effectLst>
                  <a:outerShdw blurRad="38100" dist="38100" dir="2700000" algn="tl">
                    <a:srgbClr val="000000">
                      <a:alpha val="43137"/>
                    </a:srgbClr>
                  </a:outerShdw>
                </a:effectLst>
                <a:latin typeface="Myriad Pro Cond" panose="020B0506030403020204" pitchFamily="34" charset="0"/>
              </a:rPr>
              <a:t>пакет диагностических методик, позволяющих определить достижение учащимися планируемых </a:t>
            </a:r>
            <a:r>
              <a:rPr lang="ru-RU" sz="2200" b="1" dirty="0" smtClean="0">
                <a:solidFill>
                  <a:srgbClr val="002060"/>
                </a:solidFill>
                <a:effectLst>
                  <a:outerShdw blurRad="38100" dist="38100" dir="2700000" algn="tl">
                    <a:srgbClr val="000000">
                      <a:alpha val="43137"/>
                    </a:srgbClr>
                  </a:outerShdw>
                </a:effectLst>
                <a:latin typeface="Myriad Pro Cond" panose="020B0506030403020204" pitchFamily="34" charset="0"/>
              </a:rPr>
              <a:t>результатов.</a:t>
            </a:r>
          </a:p>
          <a:p>
            <a:pPr lvl="0" algn="just"/>
            <a:endParaRPr lang="ru-RU" sz="22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endParaRPr>
          </a:p>
          <a:p>
            <a:pPr lvl="0" algn="just"/>
            <a:r>
              <a:rPr lang="ru-RU"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*Диагностические методики, позволяющие определить достижение учащимися планируемых результатов</a:t>
            </a:r>
          </a:p>
          <a:p>
            <a:pPr lvl="0" algn="r"/>
            <a:r>
              <a:rPr lang="ru-RU"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 </a:t>
            </a:r>
            <a:r>
              <a:rPr lang="ru-RU" sz="1200" b="1" dirty="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(ст. 2 </a:t>
            </a:r>
            <a:r>
              <a:rPr lang="ru-RU" sz="12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п.9, ст. 47, п.5 </a:t>
            </a:r>
            <a:r>
              <a:rPr lang="ru-RU" sz="1200" b="1" dirty="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Федерального закона от 29.12.2012 N 273-ФЗ (ред. от 14.07.2022) </a:t>
            </a:r>
          </a:p>
          <a:p>
            <a:pPr lvl="0" algn="r"/>
            <a:r>
              <a:rPr lang="ru-RU" sz="1200" b="1" dirty="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"Об образовании в Российской Федерации" (с изм. и доп., вступ. в силу с 01.09.2022</a:t>
            </a:r>
            <a:r>
              <a:rPr lang="ru-RU" sz="12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a:t>
            </a:r>
            <a:endParaRPr lang="ru-RU" sz="1200"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endParaRPr>
          </a:p>
        </p:txBody>
      </p:sp>
      <p:cxnSp>
        <p:nvCxnSpPr>
          <p:cNvPr id="41" name="Прямая соединительная линия 40"/>
          <p:cNvCxnSpPr/>
          <p:nvPr/>
        </p:nvCxnSpPr>
        <p:spPr>
          <a:xfrm>
            <a:off x="685800" y="270892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1907704" y="4891428"/>
            <a:ext cx="4572000" cy="369332"/>
          </a:xfrm>
          <a:prstGeom prst="rect">
            <a:avLst/>
          </a:prstGeom>
        </p:spPr>
        <p:txBody>
          <a:bodyPr>
            <a:spAutoFit/>
          </a:bodyPr>
          <a:lstStyle/>
          <a:p>
            <a:endParaRPr lang="ru-RU" dirty="0"/>
          </a:p>
        </p:txBody>
      </p:sp>
      <p:graphicFrame>
        <p:nvGraphicFramePr>
          <p:cNvPr id="5" name="Схема 4"/>
          <p:cNvGraphicFramePr/>
          <p:nvPr>
            <p:extLst>
              <p:ext uri="{D42A27DB-BD31-4B8C-83A1-F6EECF244321}">
                <p14:modId xmlns:p14="http://schemas.microsoft.com/office/powerpoint/2010/main" val="1600104774"/>
              </p:ext>
            </p:extLst>
          </p:nvPr>
        </p:nvGraphicFramePr>
        <p:xfrm>
          <a:off x="2363049" y="3215771"/>
          <a:ext cx="4520634" cy="30953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Рисунок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0800000" flipH="1">
            <a:off x="991449" y="4313135"/>
            <a:ext cx="1461541" cy="559787"/>
          </a:xfrm>
          <a:prstGeom prst="rect">
            <a:avLst/>
          </a:prstGeom>
        </p:spPr>
      </p:pic>
      <p:sp>
        <p:nvSpPr>
          <p:cNvPr id="11" name="Прямоугольник 10"/>
          <p:cNvSpPr/>
          <p:nvPr/>
        </p:nvSpPr>
        <p:spPr>
          <a:xfrm>
            <a:off x="463565" y="3789980"/>
            <a:ext cx="504056" cy="1919064"/>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482883" y="3835130"/>
            <a:ext cx="468333" cy="1907771"/>
          </a:xfrm>
          <a:prstGeom prst="rect">
            <a:avLst/>
          </a:prstGeom>
          <a:noFill/>
        </p:spPr>
        <p:txBody>
          <a:bodyPr vert="wordArtVert" wrap="square" rtlCol="0">
            <a:spAutoFit/>
          </a:bodyPr>
          <a:lstStyle/>
          <a:p>
            <a:r>
              <a:rPr lang="ru-RU" sz="1600" b="1" dirty="0" smtClean="0">
                <a:solidFill>
                  <a:srgbClr val="FF0000"/>
                </a:solidFill>
                <a:effectLst>
                  <a:outerShdw blurRad="38100" dist="38100" dir="2700000" algn="tl">
                    <a:srgbClr val="000000">
                      <a:alpha val="43137"/>
                    </a:srgbClr>
                  </a:outerShdw>
                </a:effectLst>
                <a:latin typeface="Myriad Pro Cond" panose="020B0506030403020204" pitchFamily="34" charset="0"/>
              </a:rPr>
              <a:t>ЗАДАЧИ</a:t>
            </a:r>
            <a:endParaRPr lang="ru-RU" sz="1600" b="1" dirty="0">
              <a:solidFill>
                <a:srgbClr val="FF0000"/>
              </a:solidFill>
              <a:effectLst>
                <a:outerShdw blurRad="38100" dist="38100" dir="2700000" algn="tl">
                  <a:srgbClr val="000000">
                    <a:alpha val="43137"/>
                  </a:srgbClr>
                </a:outerShdw>
              </a:effectLst>
              <a:latin typeface="Myriad Pro Cond" panose="020B0506030403020204" pitchFamily="34" charset="0"/>
            </a:endParaRPr>
          </a:p>
        </p:txBody>
      </p:sp>
    </p:spTree>
    <p:extLst>
      <p:ext uri="{BB962C8B-B14F-4D97-AF65-F5344CB8AC3E}">
        <p14:creationId xmlns:p14="http://schemas.microsoft.com/office/powerpoint/2010/main" val="25495817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r>
              <a:rPr lang="ru-RU" dirty="0" err="1" smtClean="0"/>
              <a:t>ния</a:t>
            </a:r>
            <a:endParaRPr lang="ru-RU" dirty="0"/>
          </a:p>
        </p:txBody>
      </p:sp>
      <p:sp>
        <p:nvSpPr>
          <p:cNvPr id="4" name="Подзаголовок 3"/>
          <p:cNvSpPr>
            <a:spLocks noGrp="1"/>
          </p:cNvSpPr>
          <p:nvPr>
            <p:ph type="subTitle" idx="1"/>
          </p:nvPr>
        </p:nvSpPr>
        <p:spPr/>
        <p:txBody>
          <a:bodyPr/>
          <a:lstStyle/>
          <a:p>
            <a:endParaRPr lang="ru-RU"/>
          </a:p>
        </p:txBody>
      </p:sp>
      <p:pic>
        <p:nvPicPr>
          <p:cNvPr id="1026" name="Picture 2" descr="C:\Users\РМЦ\Desktop\фон для презентации рмц.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857862" y="6214328"/>
            <a:ext cx="1428276" cy="369332"/>
          </a:xfrm>
          <a:prstGeom prst="rect">
            <a:avLst/>
          </a:prstGeom>
        </p:spPr>
        <p:txBody>
          <a:bodyPr wrap="none">
            <a:spAutoFit/>
          </a:bodyPr>
          <a:lstStyle/>
          <a:p>
            <a:r>
              <a:rPr lang="ru-RU" b="1" dirty="0" smtClean="0">
                <a:solidFill>
                  <a:srgbClr val="002060"/>
                </a:solidFill>
              </a:rPr>
              <a:t>08.12.2022 г.</a:t>
            </a:r>
            <a:endParaRPr lang="ru-RU" b="1" dirty="0">
              <a:solidFill>
                <a:srgbClr val="002060"/>
              </a:solidFill>
            </a:endParaRPr>
          </a:p>
        </p:txBody>
      </p:sp>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20729" r="-1"/>
          <a:stretch/>
        </p:blipFill>
        <p:spPr>
          <a:xfrm>
            <a:off x="0" y="1014349"/>
            <a:ext cx="9144000" cy="5634400"/>
          </a:xfrm>
          <a:prstGeom prst="rect">
            <a:avLst/>
          </a:prstGeom>
          <a:ln>
            <a:noFill/>
          </a:ln>
        </p:spPr>
      </p:pic>
      <p:sp>
        <p:nvSpPr>
          <p:cNvPr id="2" name="TextBox 1"/>
          <p:cNvSpPr txBox="1"/>
          <p:nvPr/>
        </p:nvSpPr>
        <p:spPr>
          <a:xfrm>
            <a:off x="229898" y="1000729"/>
            <a:ext cx="8734590" cy="461665"/>
          </a:xfrm>
          <a:prstGeom prst="rect">
            <a:avLst/>
          </a:prstGeom>
          <a:noFill/>
        </p:spPr>
        <p:txBody>
          <a:bodyPr wrap="square" rtlCol="0">
            <a:spAutoFit/>
          </a:bodyPr>
          <a:lstStyle/>
          <a:p>
            <a:pPr lvl="0" algn="ct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МЕТОДИЧЕСКИЕ МАТЕРИАЛЫ</a:t>
            </a:r>
            <a:endParaRPr lang="ru-RU" sz="1200"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endParaRPr>
          </a:p>
        </p:txBody>
      </p:sp>
      <p:cxnSp>
        <p:nvCxnSpPr>
          <p:cNvPr id="41" name="Прямая соединительная линия 40"/>
          <p:cNvCxnSpPr/>
          <p:nvPr/>
        </p:nvCxnSpPr>
        <p:spPr>
          <a:xfrm>
            <a:off x="685800" y="270892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1907704" y="4891428"/>
            <a:ext cx="4572000" cy="369332"/>
          </a:xfrm>
          <a:prstGeom prst="rect">
            <a:avLst/>
          </a:prstGeom>
        </p:spPr>
        <p:txBody>
          <a:bodyPr>
            <a:spAutoFit/>
          </a:bodyPr>
          <a:lstStyle/>
          <a:p>
            <a:endParaRPr lang="ru-RU" dirty="0"/>
          </a:p>
        </p:txBody>
      </p:sp>
      <p:sp>
        <p:nvSpPr>
          <p:cNvPr id="13" name="TextBox 12"/>
          <p:cNvSpPr txBox="1"/>
          <p:nvPr/>
        </p:nvSpPr>
        <p:spPr>
          <a:xfrm>
            <a:off x="323528" y="3277327"/>
            <a:ext cx="3359183" cy="830997"/>
          </a:xfrm>
          <a:prstGeom prst="rect">
            <a:avLst/>
          </a:prstGeom>
          <a:noFill/>
        </p:spPr>
        <p:txBody>
          <a:bodyPr wrap="square" rtlCol="0">
            <a:spAutoFit/>
          </a:bodyPr>
          <a:lstStyle/>
          <a:p>
            <a:pPr lvl="0" algn="ct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МЕТОДЫ И ПРИЁМЫ ОБУЧЕНИЯ</a:t>
            </a:r>
            <a:endParaRPr lang="ru-RU" sz="1200"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endParaRPr>
          </a:p>
        </p:txBody>
      </p:sp>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8287" y="1789255"/>
            <a:ext cx="4019913" cy="4580648"/>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883206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r>
              <a:rPr lang="ru-RU" dirty="0" err="1" smtClean="0"/>
              <a:t>ния</a:t>
            </a:r>
            <a:endParaRPr lang="ru-RU" dirty="0"/>
          </a:p>
        </p:txBody>
      </p:sp>
      <p:sp>
        <p:nvSpPr>
          <p:cNvPr id="4" name="Подзаголовок 3"/>
          <p:cNvSpPr>
            <a:spLocks noGrp="1"/>
          </p:cNvSpPr>
          <p:nvPr>
            <p:ph type="subTitle" idx="1"/>
          </p:nvPr>
        </p:nvSpPr>
        <p:spPr/>
        <p:txBody>
          <a:bodyPr/>
          <a:lstStyle/>
          <a:p>
            <a:endParaRPr lang="ru-RU"/>
          </a:p>
        </p:txBody>
      </p:sp>
      <p:pic>
        <p:nvPicPr>
          <p:cNvPr id="1026" name="Picture 2" descr="C:\Users\РМЦ\Desktop\фон для презентации рмц.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857862" y="6214328"/>
            <a:ext cx="1428276" cy="369332"/>
          </a:xfrm>
          <a:prstGeom prst="rect">
            <a:avLst/>
          </a:prstGeom>
        </p:spPr>
        <p:txBody>
          <a:bodyPr wrap="none">
            <a:spAutoFit/>
          </a:bodyPr>
          <a:lstStyle/>
          <a:p>
            <a:r>
              <a:rPr lang="ru-RU" b="1" dirty="0" smtClean="0">
                <a:solidFill>
                  <a:srgbClr val="002060"/>
                </a:solidFill>
              </a:rPr>
              <a:t>08.12.2022 г.</a:t>
            </a:r>
            <a:endParaRPr lang="ru-RU" b="1" dirty="0">
              <a:solidFill>
                <a:srgbClr val="002060"/>
              </a:solidFill>
            </a:endParaRPr>
          </a:p>
        </p:txBody>
      </p:sp>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20729" r="-1"/>
          <a:stretch/>
        </p:blipFill>
        <p:spPr>
          <a:xfrm>
            <a:off x="0" y="1014349"/>
            <a:ext cx="9144000" cy="5634400"/>
          </a:xfrm>
          <a:prstGeom prst="rect">
            <a:avLst/>
          </a:prstGeom>
          <a:ln>
            <a:noFill/>
          </a:ln>
        </p:spPr>
      </p:pic>
      <p:sp>
        <p:nvSpPr>
          <p:cNvPr id="2" name="TextBox 1"/>
          <p:cNvSpPr txBox="1"/>
          <p:nvPr/>
        </p:nvSpPr>
        <p:spPr>
          <a:xfrm>
            <a:off x="229898" y="1000729"/>
            <a:ext cx="8734590" cy="461665"/>
          </a:xfrm>
          <a:prstGeom prst="rect">
            <a:avLst/>
          </a:prstGeom>
          <a:noFill/>
        </p:spPr>
        <p:txBody>
          <a:bodyPr wrap="square" rtlCol="0">
            <a:spAutoFit/>
          </a:bodyPr>
          <a:lstStyle/>
          <a:p>
            <a:pPr lvl="0" algn="ct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МЕТОДИЧЕСКИЕ МАТЕРИАЛЫ</a:t>
            </a:r>
            <a:endParaRPr lang="ru-RU" sz="1200"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endParaRPr>
          </a:p>
        </p:txBody>
      </p:sp>
      <p:cxnSp>
        <p:nvCxnSpPr>
          <p:cNvPr id="41" name="Прямая соединительная линия 40"/>
          <p:cNvCxnSpPr/>
          <p:nvPr/>
        </p:nvCxnSpPr>
        <p:spPr>
          <a:xfrm>
            <a:off x="685800" y="270892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1907704" y="4891428"/>
            <a:ext cx="4572000" cy="369332"/>
          </a:xfrm>
          <a:prstGeom prst="rect">
            <a:avLst/>
          </a:prstGeom>
        </p:spPr>
        <p:txBody>
          <a:bodyPr>
            <a:spAutoFit/>
          </a:bodyPr>
          <a:lstStyle/>
          <a:p>
            <a:endParaRPr lang="ru-RU" dirty="0"/>
          </a:p>
        </p:txBody>
      </p:sp>
      <p:sp>
        <p:nvSpPr>
          <p:cNvPr id="13" name="TextBox 12"/>
          <p:cNvSpPr txBox="1"/>
          <p:nvPr/>
        </p:nvSpPr>
        <p:spPr>
          <a:xfrm>
            <a:off x="323528" y="3277327"/>
            <a:ext cx="3359183" cy="830997"/>
          </a:xfrm>
          <a:prstGeom prst="rect">
            <a:avLst/>
          </a:prstGeom>
          <a:noFill/>
        </p:spPr>
        <p:txBody>
          <a:bodyPr wrap="square" rtlCol="0">
            <a:spAutoFit/>
          </a:bodyPr>
          <a:lstStyle/>
          <a:p>
            <a:pPr lvl="0" algn="ct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ПЕДАГОГИЧЕСКИЕ ТЕХНОЛОГИИ</a:t>
            </a:r>
            <a:endParaRPr lang="ru-RU" sz="1200"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endParaRPr>
          </a:p>
        </p:txBody>
      </p:sp>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6239" y="1588023"/>
            <a:ext cx="4460912" cy="4863400"/>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029523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r>
              <a:rPr lang="ru-RU" dirty="0" err="1" smtClean="0"/>
              <a:t>ния</a:t>
            </a:r>
            <a:endParaRPr lang="ru-RU" dirty="0"/>
          </a:p>
        </p:txBody>
      </p:sp>
      <p:sp>
        <p:nvSpPr>
          <p:cNvPr id="4" name="Подзаголовок 3"/>
          <p:cNvSpPr>
            <a:spLocks noGrp="1"/>
          </p:cNvSpPr>
          <p:nvPr>
            <p:ph type="subTitle" idx="1"/>
          </p:nvPr>
        </p:nvSpPr>
        <p:spPr/>
        <p:txBody>
          <a:bodyPr/>
          <a:lstStyle/>
          <a:p>
            <a:endParaRPr lang="ru-RU"/>
          </a:p>
        </p:txBody>
      </p:sp>
      <p:pic>
        <p:nvPicPr>
          <p:cNvPr id="1026" name="Picture 2" descr="C:\Users\РМЦ\Desktop\фон для презентации рмц.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857862" y="6214328"/>
            <a:ext cx="1428276" cy="369332"/>
          </a:xfrm>
          <a:prstGeom prst="rect">
            <a:avLst/>
          </a:prstGeom>
        </p:spPr>
        <p:txBody>
          <a:bodyPr wrap="none">
            <a:spAutoFit/>
          </a:bodyPr>
          <a:lstStyle/>
          <a:p>
            <a:r>
              <a:rPr lang="ru-RU" b="1" dirty="0" smtClean="0">
                <a:solidFill>
                  <a:srgbClr val="002060"/>
                </a:solidFill>
              </a:rPr>
              <a:t>08.12.2022 г.</a:t>
            </a:r>
            <a:endParaRPr lang="ru-RU" b="1" dirty="0">
              <a:solidFill>
                <a:srgbClr val="002060"/>
              </a:solidFill>
            </a:endParaRPr>
          </a:p>
        </p:txBody>
      </p:sp>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20729" r="-1"/>
          <a:stretch/>
        </p:blipFill>
        <p:spPr>
          <a:xfrm>
            <a:off x="0" y="1014349"/>
            <a:ext cx="9144000" cy="5634400"/>
          </a:xfrm>
          <a:prstGeom prst="rect">
            <a:avLst/>
          </a:prstGeom>
          <a:ln>
            <a:noFill/>
          </a:ln>
        </p:spPr>
      </p:pic>
      <p:sp>
        <p:nvSpPr>
          <p:cNvPr id="2" name="TextBox 1"/>
          <p:cNvSpPr txBox="1"/>
          <p:nvPr/>
        </p:nvSpPr>
        <p:spPr>
          <a:xfrm>
            <a:off x="229898" y="1000729"/>
            <a:ext cx="8734590" cy="461665"/>
          </a:xfrm>
          <a:prstGeom prst="rect">
            <a:avLst/>
          </a:prstGeom>
          <a:noFill/>
        </p:spPr>
        <p:txBody>
          <a:bodyPr wrap="square" rtlCol="0">
            <a:spAutoFit/>
          </a:bodyPr>
          <a:lstStyle/>
          <a:p>
            <a:pPr lvl="0" algn="ct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АЛГОРИТМ УЧЕБНОГО ЗАНЯТИЯ</a:t>
            </a:r>
            <a:endParaRPr lang="ru-RU" sz="1200"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endParaRPr>
          </a:p>
        </p:txBody>
      </p:sp>
      <p:cxnSp>
        <p:nvCxnSpPr>
          <p:cNvPr id="41" name="Прямая соединительная линия 40"/>
          <p:cNvCxnSpPr/>
          <p:nvPr/>
        </p:nvCxnSpPr>
        <p:spPr>
          <a:xfrm>
            <a:off x="685800" y="270892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1907704" y="4891428"/>
            <a:ext cx="4572000" cy="369332"/>
          </a:xfrm>
          <a:prstGeom prst="rect">
            <a:avLst/>
          </a:prstGeom>
        </p:spPr>
        <p:txBody>
          <a:bodyPr>
            <a:spAutoFit/>
          </a:bodyPr>
          <a:lstStyle/>
          <a:p>
            <a:endParaRPr lang="ru-RU" dirty="0"/>
          </a:p>
        </p:txBody>
      </p:sp>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898" y="3047397"/>
            <a:ext cx="4206830" cy="1438972"/>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2190" y="1839204"/>
            <a:ext cx="4213110" cy="4310035"/>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63691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endParaRPr lang="ru-RU"/>
          </a:p>
        </p:txBody>
      </p:sp>
      <p:sp>
        <p:nvSpPr>
          <p:cNvPr id="4" name="Подзаголовок 3"/>
          <p:cNvSpPr>
            <a:spLocks noGrp="1"/>
          </p:cNvSpPr>
          <p:nvPr>
            <p:ph type="subTitle" idx="1"/>
          </p:nvPr>
        </p:nvSpPr>
        <p:spPr/>
        <p:txBody>
          <a:bodyPr/>
          <a:lstStyle/>
          <a:p>
            <a:endParaRPr lang="ru-RU"/>
          </a:p>
        </p:txBody>
      </p:sp>
      <p:pic>
        <p:nvPicPr>
          <p:cNvPr id="1026" name="Picture 2" descr="C:\Users\РМЦ\Desktop\фон для презентации рмц.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857862" y="6214328"/>
            <a:ext cx="1428276" cy="369332"/>
          </a:xfrm>
          <a:prstGeom prst="rect">
            <a:avLst/>
          </a:prstGeom>
        </p:spPr>
        <p:txBody>
          <a:bodyPr wrap="none">
            <a:spAutoFit/>
          </a:bodyPr>
          <a:lstStyle/>
          <a:p>
            <a:r>
              <a:rPr lang="ru-RU" b="1" dirty="0" smtClean="0">
                <a:solidFill>
                  <a:srgbClr val="002060"/>
                </a:solidFill>
              </a:rPr>
              <a:t>08.12.2022 г.</a:t>
            </a:r>
            <a:endParaRPr lang="ru-RU" b="1" dirty="0">
              <a:solidFill>
                <a:srgbClr val="002060"/>
              </a:solidFill>
            </a:endParaRPr>
          </a:p>
        </p:txBody>
      </p:sp>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20729" r="-1"/>
          <a:stretch/>
        </p:blipFill>
        <p:spPr>
          <a:xfrm>
            <a:off x="0" y="1017432"/>
            <a:ext cx="9144000" cy="5634400"/>
          </a:xfrm>
          <a:prstGeom prst="rect">
            <a:avLst/>
          </a:prstGeom>
        </p:spPr>
      </p:pic>
      <p:sp>
        <p:nvSpPr>
          <p:cNvPr id="2" name="TextBox 1"/>
          <p:cNvSpPr txBox="1"/>
          <p:nvPr/>
        </p:nvSpPr>
        <p:spPr>
          <a:xfrm>
            <a:off x="3779912" y="6210985"/>
            <a:ext cx="5364088" cy="461665"/>
          </a:xfrm>
          <a:prstGeom prst="rect">
            <a:avLst/>
          </a:prstGeom>
          <a:noFill/>
        </p:spPr>
        <p:txBody>
          <a:bodyPr wrap="square" rtlCol="0">
            <a:spAutoFit/>
          </a:bodyPr>
          <a:lstStyle/>
          <a:p>
            <a:pPr algn="just"/>
            <a:r>
              <a:rPr lang="ru-RU" sz="12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a:t>
            </a:r>
            <a:r>
              <a:rPr lang="ru-RU" sz="1200" b="1" dirty="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Федеральный закон от 29.12.2012 N 273-ФЗ (ред. от 14.07.2022) </a:t>
            </a:r>
            <a:endParaRPr lang="ru-RU" sz="12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endParaRPr>
          </a:p>
          <a:p>
            <a:pPr algn="just"/>
            <a:r>
              <a:rPr lang="ru-RU" sz="12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a:t>
            </a:r>
            <a:r>
              <a:rPr lang="ru-RU" sz="1200" b="1" dirty="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Об образовании в Российской Федерации" (с изм. и доп., вступ. в силу с 01.09.2022</a:t>
            </a:r>
            <a:r>
              <a:rPr lang="ru-RU" sz="12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a:t>
            </a:r>
            <a:endParaRPr lang="ru-RU" sz="12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endParaRPr>
          </a:p>
        </p:txBody>
      </p:sp>
      <p:graphicFrame>
        <p:nvGraphicFramePr>
          <p:cNvPr id="15" name="Схема 14"/>
          <p:cNvGraphicFramePr/>
          <p:nvPr>
            <p:extLst>
              <p:ext uri="{D42A27DB-BD31-4B8C-83A1-F6EECF244321}">
                <p14:modId xmlns:p14="http://schemas.microsoft.com/office/powerpoint/2010/main" val="4121717583"/>
              </p:ext>
            </p:extLst>
          </p:nvPr>
        </p:nvGraphicFramePr>
        <p:xfrm>
          <a:off x="107504" y="981592"/>
          <a:ext cx="8928992" cy="51645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920363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r>
              <a:rPr lang="ru-RU" dirty="0" err="1" smtClean="0"/>
              <a:t>ния</a:t>
            </a:r>
            <a:endParaRPr lang="ru-RU" dirty="0"/>
          </a:p>
        </p:txBody>
      </p:sp>
      <p:sp>
        <p:nvSpPr>
          <p:cNvPr id="4" name="Подзаголовок 3"/>
          <p:cNvSpPr>
            <a:spLocks noGrp="1"/>
          </p:cNvSpPr>
          <p:nvPr>
            <p:ph type="subTitle" idx="1"/>
          </p:nvPr>
        </p:nvSpPr>
        <p:spPr/>
        <p:txBody>
          <a:bodyPr/>
          <a:lstStyle/>
          <a:p>
            <a:endParaRPr lang="ru-RU"/>
          </a:p>
        </p:txBody>
      </p:sp>
      <p:pic>
        <p:nvPicPr>
          <p:cNvPr id="1026" name="Picture 2" descr="C:\Users\РМЦ\Desktop\фон для презентации рмц.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857862" y="6214328"/>
            <a:ext cx="1428276" cy="369332"/>
          </a:xfrm>
          <a:prstGeom prst="rect">
            <a:avLst/>
          </a:prstGeom>
        </p:spPr>
        <p:txBody>
          <a:bodyPr wrap="none">
            <a:spAutoFit/>
          </a:bodyPr>
          <a:lstStyle/>
          <a:p>
            <a:r>
              <a:rPr lang="ru-RU" b="1" dirty="0" smtClean="0">
                <a:solidFill>
                  <a:srgbClr val="002060"/>
                </a:solidFill>
              </a:rPr>
              <a:t>08.12.2022 г.</a:t>
            </a:r>
            <a:endParaRPr lang="ru-RU" b="1" dirty="0">
              <a:solidFill>
                <a:srgbClr val="002060"/>
              </a:solidFill>
            </a:endParaRPr>
          </a:p>
        </p:txBody>
      </p:sp>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20729" r="-1"/>
          <a:stretch/>
        </p:blipFill>
        <p:spPr>
          <a:xfrm>
            <a:off x="0" y="1014349"/>
            <a:ext cx="9144000" cy="5634400"/>
          </a:xfrm>
          <a:prstGeom prst="rect">
            <a:avLst/>
          </a:prstGeom>
          <a:ln>
            <a:noFill/>
          </a:ln>
        </p:spPr>
      </p:pic>
      <p:sp>
        <p:nvSpPr>
          <p:cNvPr id="2" name="TextBox 1"/>
          <p:cNvSpPr txBox="1"/>
          <p:nvPr/>
        </p:nvSpPr>
        <p:spPr>
          <a:xfrm>
            <a:off x="229898" y="1000729"/>
            <a:ext cx="8734590" cy="461665"/>
          </a:xfrm>
          <a:prstGeom prst="rect">
            <a:avLst/>
          </a:prstGeom>
          <a:noFill/>
        </p:spPr>
        <p:txBody>
          <a:bodyPr wrap="square" rtlCol="0">
            <a:spAutoFit/>
          </a:bodyPr>
          <a:lstStyle/>
          <a:p>
            <a:pPr lvl="0" algn="ct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ДИДАКТИЧЕСКИЕ МАТЕРИАЛЫ</a:t>
            </a:r>
            <a:endParaRPr lang="ru-RU" sz="1200"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endParaRPr>
          </a:p>
        </p:txBody>
      </p:sp>
      <p:cxnSp>
        <p:nvCxnSpPr>
          <p:cNvPr id="41" name="Прямая соединительная линия 40"/>
          <p:cNvCxnSpPr/>
          <p:nvPr/>
        </p:nvCxnSpPr>
        <p:spPr>
          <a:xfrm>
            <a:off x="685800" y="270892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1907704" y="4891428"/>
            <a:ext cx="4572000" cy="369332"/>
          </a:xfrm>
          <a:prstGeom prst="rect">
            <a:avLst/>
          </a:prstGeom>
        </p:spPr>
        <p:txBody>
          <a:bodyPr>
            <a:spAutoFit/>
          </a:bodyPr>
          <a:lstStyle/>
          <a:p>
            <a:endParaRPr lang="ru-RU" dirty="0"/>
          </a:p>
        </p:txBody>
      </p:sp>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7400" y="1707365"/>
            <a:ext cx="5029200" cy="4533900"/>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952655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r>
              <a:rPr lang="ru-RU" dirty="0" err="1" smtClean="0"/>
              <a:t>ния</a:t>
            </a:r>
            <a:endParaRPr lang="ru-RU" dirty="0"/>
          </a:p>
        </p:txBody>
      </p:sp>
      <p:sp>
        <p:nvSpPr>
          <p:cNvPr id="4" name="Подзаголовок 3"/>
          <p:cNvSpPr>
            <a:spLocks noGrp="1"/>
          </p:cNvSpPr>
          <p:nvPr>
            <p:ph type="subTitle" idx="1"/>
          </p:nvPr>
        </p:nvSpPr>
        <p:spPr/>
        <p:txBody>
          <a:bodyPr/>
          <a:lstStyle/>
          <a:p>
            <a:endParaRPr lang="ru-RU"/>
          </a:p>
        </p:txBody>
      </p:sp>
      <p:pic>
        <p:nvPicPr>
          <p:cNvPr id="1026" name="Picture 2" descr="C:\Users\РМЦ\Desktop\фон для презентации рмц.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857862" y="6214328"/>
            <a:ext cx="1428276" cy="369332"/>
          </a:xfrm>
          <a:prstGeom prst="rect">
            <a:avLst/>
          </a:prstGeom>
        </p:spPr>
        <p:txBody>
          <a:bodyPr wrap="none">
            <a:spAutoFit/>
          </a:bodyPr>
          <a:lstStyle/>
          <a:p>
            <a:r>
              <a:rPr lang="ru-RU" b="1" dirty="0" smtClean="0">
                <a:solidFill>
                  <a:srgbClr val="002060"/>
                </a:solidFill>
              </a:rPr>
              <a:t>08.12.2022 г.</a:t>
            </a:r>
            <a:endParaRPr lang="ru-RU" b="1" dirty="0">
              <a:solidFill>
                <a:srgbClr val="002060"/>
              </a:solidFill>
            </a:endParaRPr>
          </a:p>
        </p:txBody>
      </p:sp>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20729" r="-1"/>
          <a:stretch/>
        </p:blipFill>
        <p:spPr>
          <a:xfrm>
            <a:off x="0" y="1014349"/>
            <a:ext cx="9144000" cy="5634400"/>
          </a:xfrm>
          <a:prstGeom prst="rect">
            <a:avLst/>
          </a:prstGeom>
          <a:ln>
            <a:noFill/>
          </a:ln>
        </p:spPr>
      </p:pic>
      <p:sp>
        <p:nvSpPr>
          <p:cNvPr id="2" name="TextBox 1"/>
          <p:cNvSpPr txBox="1"/>
          <p:nvPr/>
        </p:nvSpPr>
        <p:spPr>
          <a:xfrm>
            <a:off x="229898" y="1000729"/>
            <a:ext cx="8734590" cy="461665"/>
          </a:xfrm>
          <a:prstGeom prst="rect">
            <a:avLst/>
          </a:prstGeom>
          <a:noFill/>
        </p:spPr>
        <p:txBody>
          <a:bodyPr wrap="square" rtlCol="0">
            <a:spAutoFit/>
          </a:bodyPr>
          <a:lstStyle/>
          <a:p>
            <a:pPr lvl="0" algn="ct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СПИСОК ЛИТЕРАТУРЫ</a:t>
            </a:r>
          </a:p>
        </p:txBody>
      </p:sp>
      <p:cxnSp>
        <p:nvCxnSpPr>
          <p:cNvPr id="41" name="Прямая соединительная линия 40"/>
          <p:cNvCxnSpPr/>
          <p:nvPr/>
        </p:nvCxnSpPr>
        <p:spPr>
          <a:xfrm>
            <a:off x="685800" y="270892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1907704" y="4891428"/>
            <a:ext cx="4572000" cy="369332"/>
          </a:xfrm>
          <a:prstGeom prst="rect">
            <a:avLst/>
          </a:prstGeom>
        </p:spPr>
        <p:txBody>
          <a:bodyPr>
            <a:spAutoFit/>
          </a:bodyPr>
          <a:lstStyle/>
          <a:p>
            <a:endParaRPr lang="ru-RU" dirty="0"/>
          </a:p>
        </p:txBody>
      </p:sp>
      <p:graphicFrame>
        <p:nvGraphicFramePr>
          <p:cNvPr id="8" name="Схема 7"/>
          <p:cNvGraphicFramePr/>
          <p:nvPr>
            <p:extLst>
              <p:ext uri="{D42A27DB-BD31-4B8C-83A1-F6EECF244321}">
                <p14:modId xmlns:p14="http://schemas.microsoft.com/office/powerpoint/2010/main" val="2825222044"/>
              </p:ext>
            </p:extLst>
          </p:nvPr>
        </p:nvGraphicFramePr>
        <p:xfrm>
          <a:off x="-612576" y="1922646"/>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Рисунок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2000" y="1974286"/>
            <a:ext cx="4336404" cy="4030791"/>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596872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r>
              <a:rPr lang="ru-RU" dirty="0" err="1" smtClean="0"/>
              <a:t>ния</a:t>
            </a:r>
            <a:endParaRPr lang="ru-RU" dirty="0"/>
          </a:p>
        </p:txBody>
      </p:sp>
      <p:sp>
        <p:nvSpPr>
          <p:cNvPr id="4" name="Подзаголовок 3"/>
          <p:cNvSpPr>
            <a:spLocks noGrp="1"/>
          </p:cNvSpPr>
          <p:nvPr>
            <p:ph type="subTitle" idx="1"/>
          </p:nvPr>
        </p:nvSpPr>
        <p:spPr/>
        <p:txBody>
          <a:bodyPr/>
          <a:lstStyle/>
          <a:p>
            <a:endParaRPr lang="ru-RU"/>
          </a:p>
        </p:txBody>
      </p:sp>
      <p:pic>
        <p:nvPicPr>
          <p:cNvPr id="1026" name="Picture 2" descr="C:\Users\РМЦ\Desktop\фон для презентации рмц.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857862" y="6214328"/>
            <a:ext cx="1428276" cy="369332"/>
          </a:xfrm>
          <a:prstGeom prst="rect">
            <a:avLst/>
          </a:prstGeom>
        </p:spPr>
        <p:txBody>
          <a:bodyPr wrap="none">
            <a:spAutoFit/>
          </a:bodyPr>
          <a:lstStyle/>
          <a:p>
            <a:r>
              <a:rPr lang="ru-RU" b="1" dirty="0" smtClean="0">
                <a:solidFill>
                  <a:srgbClr val="002060"/>
                </a:solidFill>
              </a:rPr>
              <a:t>08.12.2022 г.</a:t>
            </a:r>
            <a:endParaRPr lang="ru-RU" b="1" dirty="0">
              <a:solidFill>
                <a:srgbClr val="002060"/>
              </a:solidFill>
            </a:endParaRPr>
          </a:p>
        </p:txBody>
      </p:sp>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20729" r="-1"/>
          <a:stretch/>
        </p:blipFill>
        <p:spPr>
          <a:xfrm>
            <a:off x="0" y="1032298"/>
            <a:ext cx="9144000" cy="5634400"/>
          </a:xfrm>
          <a:prstGeom prst="rect">
            <a:avLst/>
          </a:prstGeom>
          <a:ln>
            <a:noFill/>
          </a:ln>
        </p:spPr>
      </p:pic>
      <p:sp>
        <p:nvSpPr>
          <p:cNvPr id="2" name="TextBox 1"/>
          <p:cNvSpPr txBox="1"/>
          <p:nvPr/>
        </p:nvSpPr>
        <p:spPr>
          <a:xfrm>
            <a:off x="229898" y="1000729"/>
            <a:ext cx="8734590" cy="461665"/>
          </a:xfrm>
          <a:prstGeom prst="rect">
            <a:avLst/>
          </a:prstGeom>
          <a:noFill/>
        </p:spPr>
        <p:txBody>
          <a:bodyPr wrap="square" rtlCol="0">
            <a:spAutoFit/>
          </a:bodyPr>
          <a:lstStyle/>
          <a:p>
            <a:pPr lvl="0" algn="ct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РАБОЧИЕ ПРОГРАММЫ УЧЕБНЫХ ПРЕДМЕТОВ, КУРСОВ, ДИСЦИПЛИН (МОДУЛЕЙ)</a:t>
            </a:r>
          </a:p>
        </p:txBody>
      </p:sp>
      <p:cxnSp>
        <p:nvCxnSpPr>
          <p:cNvPr id="41" name="Прямая соединительная линия 40"/>
          <p:cNvCxnSpPr/>
          <p:nvPr/>
        </p:nvCxnSpPr>
        <p:spPr>
          <a:xfrm>
            <a:off x="685800" y="270892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1907704" y="4891428"/>
            <a:ext cx="4572000" cy="369332"/>
          </a:xfrm>
          <a:prstGeom prst="rect">
            <a:avLst/>
          </a:prstGeom>
        </p:spPr>
        <p:txBody>
          <a:bodyPr>
            <a:spAutoFit/>
          </a:bodyPr>
          <a:lstStyle/>
          <a:p>
            <a:endParaRPr lang="ru-RU" dirty="0"/>
          </a:p>
        </p:txBody>
      </p:sp>
      <p:sp>
        <p:nvSpPr>
          <p:cNvPr id="11" name="Прямоугольник 10"/>
          <p:cNvSpPr/>
          <p:nvPr/>
        </p:nvSpPr>
        <p:spPr>
          <a:xfrm>
            <a:off x="467544" y="2864800"/>
            <a:ext cx="8208912" cy="727716"/>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pic>
        <p:nvPicPr>
          <p:cNvPr id="12" name="Рисунок 1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9213" y="2856660"/>
            <a:ext cx="790956" cy="790956"/>
          </a:xfrm>
          <a:prstGeom prst="rect">
            <a:avLst/>
          </a:prstGeom>
        </p:spPr>
      </p:pic>
      <p:sp>
        <p:nvSpPr>
          <p:cNvPr id="13" name="object 6"/>
          <p:cNvSpPr txBox="1"/>
          <p:nvPr/>
        </p:nvSpPr>
        <p:spPr>
          <a:xfrm>
            <a:off x="0" y="1715024"/>
            <a:ext cx="9143999" cy="1083245"/>
          </a:xfrm>
          <a:prstGeom prst="rect">
            <a:avLst/>
          </a:prstGeom>
        </p:spPr>
        <p:txBody>
          <a:bodyPr vert="horz" wrap="square" lIns="0" tIns="13335" rIns="0" bIns="0" rtlCol="0">
            <a:spAutoFit/>
          </a:bodyPr>
          <a:lstStyle/>
          <a:p>
            <a:pPr marL="1600835" marR="306070" indent="-1537970">
              <a:lnSpc>
                <a:spcPct val="99000"/>
              </a:lnSpc>
              <a:spcBef>
                <a:spcPts val="105"/>
              </a:spcBef>
            </a:pPr>
            <a:r>
              <a:rPr sz="1600" spc="-15" dirty="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Структурный</a:t>
            </a:r>
            <a:r>
              <a:rPr sz="1600" spc="-10" dirty="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spc="-20" dirty="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компонент </a:t>
            </a:r>
            <a:r>
              <a:rPr sz="1600" spc="-10" dirty="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«Рабочие </a:t>
            </a:r>
            <a:r>
              <a:rPr sz="1600" spc="-15" dirty="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программы» </a:t>
            </a:r>
            <a:r>
              <a:rPr sz="1600" spc="-5" dirty="0" err="1">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является</a:t>
            </a:r>
            <a:r>
              <a:rPr sz="1600" spc="-5" dirty="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spc="-10" dirty="0" err="1" smtClean="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обязательн</a:t>
            </a:r>
            <a:r>
              <a:rPr lang="ru-RU" sz="1600" spc="-10"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ой частью </a:t>
            </a:r>
            <a:r>
              <a:rPr sz="1600" spc="-10"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spc="-5" dirty="0" err="1">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для</a:t>
            </a:r>
            <a:r>
              <a:rPr sz="1600" spc="-5" dirty="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spc="-10" dirty="0" err="1" smtClean="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дополнительной</a:t>
            </a:r>
            <a:endParaRPr lang="ru-RU" sz="1600" spc="-5" dirty="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endParaRPr>
          </a:p>
          <a:p>
            <a:pPr marL="1600835" marR="306070" indent="-1537970">
              <a:lnSpc>
                <a:spcPct val="99000"/>
              </a:lnSpc>
              <a:spcBef>
                <a:spcPts val="105"/>
              </a:spcBef>
            </a:pPr>
            <a:r>
              <a:rPr sz="1600" spc="-10" dirty="0" err="1" smtClean="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общеобразовательной</a:t>
            </a:r>
            <a:r>
              <a:rPr lang="ru-RU" sz="1600" spc="-10" dirty="0" smtClean="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spc="-15" dirty="0" err="1" smtClean="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программы</a:t>
            </a:r>
            <a:r>
              <a:rPr sz="1600" spc="-15" dirty="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spc="-10" dirty="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spc="-5" dirty="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исходя</a:t>
            </a:r>
            <a:r>
              <a:rPr sz="1600" spc="20" dirty="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spc="-30" dirty="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из</a:t>
            </a:r>
            <a:r>
              <a:rPr sz="1600" spc="20" dirty="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spc="-10" dirty="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понятия</a:t>
            </a:r>
            <a:r>
              <a:rPr sz="1600" spc="10" dirty="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spc="-10" dirty="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«Образовательная</a:t>
            </a:r>
            <a:r>
              <a:rPr sz="1600" spc="30" dirty="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spc="-15" dirty="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программа»</a:t>
            </a:r>
            <a:r>
              <a:rPr sz="1600" dirty="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spc="-45" dirty="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(ФЗ</a:t>
            </a:r>
            <a:r>
              <a:rPr sz="1600" spc="15" dirty="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spc="70" dirty="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a:t>
            </a:r>
            <a:r>
              <a:rPr sz="1600" spc="10" dirty="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spc="-10" dirty="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273,</a:t>
            </a:r>
            <a:r>
              <a:rPr sz="1600" spc="10" dirty="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spc="-10" dirty="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гл.1</a:t>
            </a:r>
            <a:r>
              <a:rPr sz="1600" spc="20" dirty="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spc="-5" dirty="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ст.2</a:t>
            </a:r>
            <a:r>
              <a:rPr sz="1600" spc="5" dirty="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spc="-10" dirty="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п.</a:t>
            </a:r>
            <a:r>
              <a:rPr sz="1600" spc="-5" dirty="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dirty="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9</a:t>
            </a:r>
            <a:r>
              <a:rPr sz="1600"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a:t>
            </a:r>
            <a:r>
              <a:rPr lang="ru-RU" sz="1600"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a:t>
            </a:r>
            <a:endParaRPr sz="1600" dirty="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endParaRPr>
          </a:p>
          <a:p>
            <a:pPr marL="2751455" marR="5080" indent="-2739390">
              <a:spcBef>
                <a:spcPts val="590"/>
              </a:spcBef>
            </a:pPr>
            <a:r>
              <a:rPr sz="1600" spc="-10" dirty="0">
                <a:solidFill>
                  <a:srgbClr val="FF0000"/>
                </a:solidFill>
                <a:effectLst>
                  <a:outerShdw blurRad="38100" dist="38100" dir="2700000" algn="tl">
                    <a:srgbClr val="000000">
                      <a:alpha val="43137"/>
                    </a:srgbClr>
                  </a:outerShdw>
                </a:effectLst>
                <a:latin typeface="Myriad Pro Cond" panose="020B0506030403020204" pitchFamily="34" charset="0"/>
                <a:cs typeface="Arial"/>
              </a:rPr>
              <a:t>Рабочая</a:t>
            </a:r>
            <a:r>
              <a:rPr sz="1600" spc="10" dirty="0">
                <a:solidFill>
                  <a:srgbClr val="FF0000"/>
                </a:solidFill>
                <a:effectLst>
                  <a:outerShdw blurRad="38100" dist="38100" dir="2700000" algn="tl">
                    <a:srgbClr val="000000">
                      <a:alpha val="43137"/>
                    </a:srgbClr>
                  </a:outerShdw>
                </a:effectLst>
                <a:latin typeface="Myriad Pro Cond" panose="020B0506030403020204" pitchFamily="34" charset="0"/>
                <a:cs typeface="Arial"/>
              </a:rPr>
              <a:t> </a:t>
            </a:r>
            <a:r>
              <a:rPr sz="1600" spc="-5" dirty="0">
                <a:solidFill>
                  <a:srgbClr val="FF0000"/>
                </a:solidFill>
                <a:effectLst>
                  <a:outerShdw blurRad="38100" dist="38100" dir="2700000" algn="tl">
                    <a:srgbClr val="000000">
                      <a:alpha val="43137"/>
                    </a:srgbClr>
                  </a:outerShdw>
                </a:effectLst>
                <a:latin typeface="Myriad Pro Cond" panose="020B0506030403020204" pitchFamily="34" charset="0"/>
                <a:cs typeface="Arial"/>
              </a:rPr>
              <a:t>программа</a:t>
            </a:r>
            <a:r>
              <a:rPr sz="1600" spc="10" dirty="0">
                <a:solidFill>
                  <a:srgbClr val="FF0000"/>
                </a:solidFill>
                <a:effectLst>
                  <a:outerShdw blurRad="38100" dist="38100" dir="2700000" algn="tl">
                    <a:srgbClr val="000000">
                      <a:alpha val="43137"/>
                    </a:srgbClr>
                  </a:outerShdw>
                </a:effectLst>
                <a:latin typeface="Myriad Pro Cond" panose="020B0506030403020204" pitchFamily="34" charset="0"/>
                <a:cs typeface="Arial"/>
              </a:rPr>
              <a:t> </a:t>
            </a:r>
            <a:r>
              <a:rPr sz="1600" spc="-10" dirty="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разрабатывается</a:t>
            </a:r>
            <a:r>
              <a:rPr sz="1600" spc="40" dirty="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spc="-5" dirty="0">
                <a:solidFill>
                  <a:srgbClr val="001F5F"/>
                </a:solidFill>
                <a:effectLst>
                  <a:outerShdw blurRad="38100" dist="38100" dir="2700000" algn="tl">
                    <a:srgbClr val="000000">
                      <a:alpha val="43137"/>
                    </a:srgbClr>
                  </a:outerShdw>
                </a:effectLst>
                <a:latin typeface="Myriad Pro Cond" panose="020B0506030403020204" pitchFamily="34" charset="0"/>
                <a:cs typeface="Arial"/>
              </a:rPr>
              <a:t>на</a:t>
            </a:r>
            <a:r>
              <a:rPr sz="1600" spc="-10" dirty="0">
                <a:solidFill>
                  <a:srgbClr val="001F5F"/>
                </a:solidFill>
                <a:effectLst>
                  <a:outerShdw blurRad="38100" dist="38100" dir="2700000" algn="tl">
                    <a:srgbClr val="000000">
                      <a:alpha val="43137"/>
                    </a:srgbClr>
                  </a:outerShdw>
                </a:effectLst>
                <a:latin typeface="Myriad Pro Cond" panose="020B0506030403020204" pitchFamily="34" charset="0"/>
                <a:cs typeface="Arial"/>
              </a:rPr>
              <a:t> учебный</a:t>
            </a:r>
            <a:r>
              <a:rPr sz="1600" spc="15" dirty="0">
                <a:solidFill>
                  <a:srgbClr val="001F5F"/>
                </a:solidFill>
                <a:effectLst>
                  <a:outerShdw blurRad="38100" dist="38100" dir="2700000" algn="tl">
                    <a:srgbClr val="000000">
                      <a:alpha val="43137"/>
                    </a:srgbClr>
                  </a:outerShdw>
                </a:effectLst>
                <a:latin typeface="Myriad Pro Cond" panose="020B0506030403020204" pitchFamily="34" charset="0"/>
                <a:cs typeface="Arial"/>
              </a:rPr>
              <a:t> </a:t>
            </a:r>
            <a:r>
              <a:rPr sz="1600" spc="-5" dirty="0">
                <a:solidFill>
                  <a:srgbClr val="001F5F"/>
                </a:solidFill>
                <a:effectLst>
                  <a:outerShdw blurRad="38100" dist="38100" dir="2700000" algn="tl">
                    <a:srgbClr val="000000">
                      <a:alpha val="43137"/>
                    </a:srgbClr>
                  </a:outerShdw>
                </a:effectLst>
                <a:latin typeface="Myriad Pro Cond" panose="020B0506030403020204" pitchFamily="34" charset="0"/>
                <a:cs typeface="Arial"/>
              </a:rPr>
              <a:t>год</a:t>
            </a:r>
            <a:r>
              <a:rPr sz="1600" dirty="0">
                <a:solidFill>
                  <a:srgbClr val="001F5F"/>
                </a:solidFill>
                <a:effectLst>
                  <a:outerShdw blurRad="38100" dist="38100" dir="2700000" algn="tl">
                    <a:srgbClr val="000000">
                      <a:alpha val="43137"/>
                    </a:srgbClr>
                  </a:outerShdw>
                </a:effectLst>
                <a:latin typeface="Myriad Pro Cond" panose="020B0506030403020204" pitchFamily="34" charset="0"/>
                <a:cs typeface="Arial"/>
              </a:rPr>
              <a:t> </a:t>
            </a:r>
            <a:r>
              <a:rPr sz="1600" spc="-5" dirty="0">
                <a:solidFill>
                  <a:srgbClr val="001F5F"/>
                </a:solidFill>
                <a:effectLst>
                  <a:outerShdw blurRad="38100" dist="38100" dir="2700000" algn="tl">
                    <a:srgbClr val="000000">
                      <a:alpha val="43137"/>
                    </a:srgbClr>
                  </a:outerShdw>
                </a:effectLst>
                <a:latin typeface="Myriad Pro Cond" panose="020B0506030403020204" pitchFamily="34" charset="0"/>
                <a:cs typeface="Arial"/>
              </a:rPr>
              <a:t>под</a:t>
            </a:r>
            <a:r>
              <a:rPr sz="1600" spc="10" dirty="0">
                <a:solidFill>
                  <a:srgbClr val="001F5F"/>
                </a:solidFill>
                <a:effectLst>
                  <a:outerShdw blurRad="38100" dist="38100" dir="2700000" algn="tl">
                    <a:srgbClr val="000000">
                      <a:alpha val="43137"/>
                    </a:srgbClr>
                  </a:outerShdw>
                </a:effectLst>
                <a:latin typeface="Myriad Pro Cond" panose="020B0506030403020204" pitchFamily="34" charset="0"/>
                <a:cs typeface="Arial"/>
              </a:rPr>
              <a:t> </a:t>
            </a:r>
            <a:r>
              <a:rPr sz="1600" spc="-10" dirty="0">
                <a:solidFill>
                  <a:srgbClr val="001F5F"/>
                </a:solidFill>
                <a:effectLst>
                  <a:outerShdw blurRad="38100" dist="38100" dir="2700000" algn="tl">
                    <a:srgbClr val="000000">
                      <a:alpha val="43137"/>
                    </a:srgbClr>
                  </a:outerShdw>
                </a:effectLst>
                <a:latin typeface="Myriad Pro Cond" panose="020B0506030403020204" pitchFamily="34" charset="0"/>
                <a:cs typeface="Arial"/>
              </a:rPr>
              <a:t>конкретную</a:t>
            </a:r>
            <a:r>
              <a:rPr sz="1600" spc="25" dirty="0">
                <a:solidFill>
                  <a:srgbClr val="001F5F"/>
                </a:solidFill>
                <a:effectLst>
                  <a:outerShdw blurRad="38100" dist="38100" dir="2700000" algn="tl">
                    <a:srgbClr val="000000">
                      <a:alpha val="43137"/>
                    </a:srgbClr>
                  </a:outerShdw>
                </a:effectLst>
                <a:latin typeface="Myriad Pro Cond" panose="020B0506030403020204" pitchFamily="34" charset="0"/>
                <a:cs typeface="Arial"/>
              </a:rPr>
              <a:t> </a:t>
            </a:r>
            <a:r>
              <a:rPr sz="1600" spc="-10" dirty="0">
                <a:solidFill>
                  <a:srgbClr val="001F5F"/>
                </a:solidFill>
                <a:effectLst>
                  <a:outerShdw blurRad="38100" dist="38100" dir="2700000" algn="tl">
                    <a:srgbClr val="000000">
                      <a:alpha val="43137"/>
                    </a:srgbClr>
                  </a:outerShdw>
                </a:effectLst>
                <a:latin typeface="Myriad Pro Cond" panose="020B0506030403020204" pitchFamily="34" charset="0"/>
                <a:cs typeface="Arial"/>
              </a:rPr>
              <a:t>учебную</a:t>
            </a:r>
            <a:r>
              <a:rPr sz="1600" spc="20" dirty="0">
                <a:solidFill>
                  <a:srgbClr val="001F5F"/>
                </a:solidFill>
                <a:effectLst>
                  <a:outerShdw blurRad="38100" dist="38100" dir="2700000" algn="tl">
                    <a:srgbClr val="000000">
                      <a:alpha val="43137"/>
                    </a:srgbClr>
                  </a:outerShdw>
                </a:effectLst>
                <a:latin typeface="Myriad Pro Cond" panose="020B0506030403020204" pitchFamily="34" charset="0"/>
                <a:cs typeface="Arial"/>
              </a:rPr>
              <a:t> </a:t>
            </a:r>
            <a:r>
              <a:rPr sz="1600" spc="-10" dirty="0">
                <a:solidFill>
                  <a:srgbClr val="001F5F"/>
                </a:solidFill>
                <a:effectLst>
                  <a:outerShdw blurRad="38100" dist="38100" dir="2700000" algn="tl">
                    <a:srgbClr val="000000">
                      <a:alpha val="43137"/>
                    </a:srgbClr>
                  </a:outerShdw>
                </a:effectLst>
                <a:latin typeface="Myriad Pro Cond" panose="020B0506030403020204" pitchFamily="34" charset="0"/>
                <a:cs typeface="Arial"/>
              </a:rPr>
              <a:t>группу,</a:t>
            </a:r>
            <a:r>
              <a:rPr sz="1600" spc="20" dirty="0">
                <a:solidFill>
                  <a:srgbClr val="001F5F"/>
                </a:solidFill>
                <a:effectLst>
                  <a:outerShdw blurRad="38100" dist="38100" dir="2700000" algn="tl">
                    <a:srgbClr val="000000">
                      <a:alpha val="43137"/>
                    </a:srgbClr>
                  </a:outerShdw>
                </a:effectLst>
                <a:latin typeface="Myriad Pro Cond" panose="020B0506030403020204" pitchFamily="34" charset="0"/>
                <a:cs typeface="Arial"/>
              </a:rPr>
              <a:t> </a:t>
            </a:r>
            <a:r>
              <a:rPr sz="1600" spc="-10" dirty="0">
                <a:solidFill>
                  <a:srgbClr val="001F5F"/>
                </a:solidFill>
                <a:effectLst>
                  <a:outerShdw blurRad="38100" dist="38100" dir="2700000" algn="tl">
                    <a:srgbClr val="000000">
                      <a:alpha val="43137"/>
                    </a:srgbClr>
                  </a:outerShdw>
                </a:effectLst>
                <a:latin typeface="Myriad Pro Cond" panose="020B0506030403020204" pitchFamily="34" charset="0"/>
                <a:cs typeface="Arial"/>
              </a:rPr>
              <a:t>учитывает</a:t>
            </a:r>
            <a:r>
              <a:rPr sz="1600" spc="20" dirty="0">
                <a:solidFill>
                  <a:srgbClr val="001F5F"/>
                </a:solidFill>
                <a:effectLst>
                  <a:outerShdw blurRad="38100" dist="38100" dir="2700000" algn="tl">
                    <a:srgbClr val="000000">
                      <a:alpha val="43137"/>
                    </a:srgbClr>
                  </a:outerShdw>
                </a:effectLst>
                <a:latin typeface="Myriad Pro Cond" panose="020B0506030403020204" pitchFamily="34" charset="0"/>
                <a:cs typeface="Arial"/>
              </a:rPr>
              <a:t> </a:t>
            </a:r>
            <a:r>
              <a:rPr sz="1600" spc="-10" dirty="0">
                <a:solidFill>
                  <a:srgbClr val="001F5F"/>
                </a:solidFill>
                <a:effectLst>
                  <a:outerShdw blurRad="38100" dist="38100" dir="2700000" algn="tl">
                    <a:srgbClr val="000000">
                      <a:alpha val="43137"/>
                    </a:srgbClr>
                  </a:outerShdw>
                </a:effectLst>
                <a:latin typeface="Myriad Pro Cond" panose="020B0506030403020204" pitchFamily="34" charset="0"/>
                <a:cs typeface="Arial"/>
              </a:rPr>
              <a:t>особенности</a:t>
            </a:r>
            <a:r>
              <a:rPr sz="1600" spc="5" dirty="0">
                <a:solidFill>
                  <a:srgbClr val="001F5F"/>
                </a:solidFill>
                <a:effectLst>
                  <a:outerShdw blurRad="38100" dist="38100" dir="2700000" algn="tl">
                    <a:srgbClr val="000000">
                      <a:alpha val="43137"/>
                    </a:srgbClr>
                  </a:outerShdw>
                </a:effectLst>
                <a:latin typeface="Myriad Pro Cond" panose="020B0506030403020204" pitchFamily="34" charset="0"/>
                <a:cs typeface="Arial"/>
              </a:rPr>
              <a:t> </a:t>
            </a:r>
            <a:r>
              <a:rPr sz="1600" spc="-5" dirty="0">
                <a:solidFill>
                  <a:srgbClr val="001F5F"/>
                </a:solidFill>
                <a:effectLst>
                  <a:outerShdw blurRad="38100" dist="38100" dir="2700000" algn="tl">
                    <a:srgbClr val="000000">
                      <a:alpha val="43137"/>
                    </a:srgbClr>
                  </a:outerShdw>
                </a:effectLst>
                <a:latin typeface="Myriad Pro Cond" panose="020B0506030403020204" pitchFamily="34" charset="0"/>
                <a:cs typeface="Arial"/>
              </a:rPr>
              <a:t>и</a:t>
            </a:r>
            <a:r>
              <a:rPr sz="1600" spc="10" dirty="0">
                <a:solidFill>
                  <a:srgbClr val="001F5F"/>
                </a:solidFill>
                <a:effectLst>
                  <a:outerShdw blurRad="38100" dist="38100" dir="2700000" algn="tl">
                    <a:srgbClr val="000000">
                      <a:alpha val="43137"/>
                    </a:srgbClr>
                  </a:outerShdw>
                </a:effectLst>
                <a:latin typeface="Myriad Pro Cond" panose="020B0506030403020204" pitchFamily="34" charset="0"/>
                <a:cs typeface="Arial"/>
              </a:rPr>
              <a:t> </a:t>
            </a:r>
            <a:r>
              <a:rPr sz="1600" spc="-5" dirty="0">
                <a:solidFill>
                  <a:srgbClr val="001F5F"/>
                </a:solidFill>
                <a:effectLst>
                  <a:outerShdw blurRad="38100" dist="38100" dir="2700000" algn="tl">
                    <a:srgbClr val="000000">
                      <a:alpha val="43137"/>
                    </a:srgbClr>
                  </a:outerShdw>
                </a:effectLst>
                <a:latin typeface="Myriad Pro Cond" panose="020B0506030403020204" pitchFamily="34" charset="0"/>
                <a:cs typeface="Arial"/>
              </a:rPr>
              <a:t>возможности </a:t>
            </a:r>
            <a:r>
              <a:rPr sz="1600" spc="-265" dirty="0">
                <a:solidFill>
                  <a:srgbClr val="001F5F"/>
                </a:solidFill>
                <a:effectLst>
                  <a:outerShdw blurRad="38100" dist="38100" dir="2700000" algn="tl">
                    <a:srgbClr val="000000">
                      <a:alpha val="43137"/>
                    </a:srgbClr>
                  </a:outerShdw>
                </a:effectLst>
                <a:latin typeface="Myriad Pro Cond" panose="020B0506030403020204" pitchFamily="34" charset="0"/>
                <a:cs typeface="Arial"/>
              </a:rPr>
              <a:t> </a:t>
            </a:r>
            <a:r>
              <a:rPr sz="1600" spc="-10" dirty="0">
                <a:solidFill>
                  <a:srgbClr val="001F5F"/>
                </a:solidFill>
                <a:effectLst>
                  <a:outerShdw blurRad="38100" dist="38100" dir="2700000" algn="tl">
                    <a:srgbClr val="000000">
                      <a:alpha val="43137"/>
                    </a:srgbClr>
                  </a:outerShdw>
                </a:effectLst>
                <a:latin typeface="Myriad Pro Cond" panose="020B0506030403020204" pitchFamily="34" charset="0"/>
                <a:cs typeface="Arial"/>
              </a:rPr>
              <a:t>учащихся,</a:t>
            </a:r>
            <a:r>
              <a:rPr sz="1600" spc="30" dirty="0">
                <a:solidFill>
                  <a:srgbClr val="001F5F"/>
                </a:solidFill>
                <a:effectLst>
                  <a:outerShdw blurRad="38100" dist="38100" dir="2700000" algn="tl">
                    <a:srgbClr val="000000">
                      <a:alpha val="43137"/>
                    </a:srgbClr>
                  </a:outerShdw>
                </a:effectLst>
                <a:latin typeface="Myriad Pro Cond" panose="020B0506030403020204" pitchFamily="34" charset="0"/>
                <a:cs typeface="Arial"/>
              </a:rPr>
              <a:t> </a:t>
            </a:r>
            <a:r>
              <a:rPr sz="1600" spc="-5" dirty="0">
                <a:solidFill>
                  <a:srgbClr val="001F5F"/>
                </a:solidFill>
                <a:effectLst>
                  <a:outerShdw blurRad="38100" dist="38100" dir="2700000" algn="tl">
                    <a:srgbClr val="000000">
                      <a:alpha val="43137"/>
                    </a:srgbClr>
                  </a:outerShdw>
                </a:effectLst>
                <a:latin typeface="Myriad Pro Cond" panose="020B0506030403020204" pitchFamily="34" charset="0"/>
                <a:cs typeface="Arial"/>
              </a:rPr>
              <a:t>а также</a:t>
            </a:r>
            <a:r>
              <a:rPr sz="1600" spc="-20" dirty="0">
                <a:solidFill>
                  <a:srgbClr val="001F5F"/>
                </a:solidFill>
                <a:effectLst>
                  <a:outerShdw blurRad="38100" dist="38100" dir="2700000" algn="tl">
                    <a:srgbClr val="000000">
                      <a:alpha val="43137"/>
                    </a:srgbClr>
                  </a:outerShdw>
                </a:effectLst>
                <a:latin typeface="Myriad Pro Cond" panose="020B0506030403020204" pitchFamily="34" charset="0"/>
                <a:cs typeface="Arial"/>
              </a:rPr>
              <a:t> </a:t>
            </a:r>
            <a:r>
              <a:rPr sz="1600" spc="-10" dirty="0">
                <a:solidFill>
                  <a:srgbClr val="001F5F"/>
                </a:solidFill>
                <a:effectLst>
                  <a:outerShdw blurRad="38100" dist="38100" dir="2700000" algn="tl">
                    <a:srgbClr val="000000">
                      <a:alpha val="43137"/>
                    </a:srgbClr>
                  </a:outerShdw>
                </a:effectLst>
                <a:latin typeface="Myriad Pro Cond" panose="020B0506030403020204" pitchFamily="34" charset="0"/>
                <a:cs typeface="Arial"/>
              </a:rPr>
              <a:t>условия</a:t>
            </a:r>
            <a:r>
              <a:rPr sz="1600" spc="15" dirty="0">
                <a:solidFill>
                  <a:srgbClr val="001F5F"/>
                </a:solidFill>
                <a:effectLst>
                  <a:outerShdw blurRad="38100" dist="38100" dir="2700000" algn="tl">
                    <a:srgbClr val="000000">
                      <a:alpha val="43137"/>
                    </a:srgbClr>
                  </a:outerShdw>
                </a:effectLst>
                <a:latin typeface="Myriad Pro Cond" panose="020B0506030403020204" pitchFamily="34" charset="0"/>
                <a:cs typeface="Arial"/>
              </a:rPr>
              <a:t> </a:t>
            </a:r>
            <a:r>
              <a:rPr sz="1600" spc="-10" dirty="0">
                <a:solidFill>
                  <a:srgbClr val="001F5F"/>
                </a:solidFill>
                <a:effectLst>
                  <a:outerShdw blurRad="38100" dist="38100" dir="2700000" algn="tl">
                    <a:srgbClr val="000000">
                      <a:alpha val="43137"/>
                    </a:srgbClr>
                  </a:outerShdw>
                </a:effectLst>
                <a:latin typeface="Myriad Pro Cond" panose="020B0506030403020204" pitchFamily="34" charset="0"/>
                <a:cs typeface="Arial"/>
              </a:rPr>
              <a:t>реализации.</a:t>
            </a:r>
            <a:endParaRPr sz="1600" dirty="0">
              <a:solidFill>
                <a:prstClr val="black"/>
              </a:solidFill>
              <a:effectLst>
                <a:outerShdw blurRad="38100" dist="38100" dir="2700000" algn="tl">
                  <a:srgbClr val="000000">
                    <a:alpha val="43137"/>
                  </a:srgbClr>
                </a:outerShdw>
              </a:effectLst>
              <a:latin typeface="Myriad Pro Cond" panose="020B0506030403020204" pitchFamily="34" charset="0"/>
              <a:cs typeface="Arial"/>
            </a:endParaRPr>
          </a:p>
        </p:txBody>
      </p:sp>
      <p:sp>
        <p:nvSpPr>
          <p:cNvPr id="15" name="object 3"/>
          <p:cNvSpPr txBox="1"/>
          <p:nvPr/>
        </p:nvSpPr>
        <p:spPr>
          <a:xfrm>
            <a:off x="449057" y="3743366"/>
            <a:ext cx="3272658" cy="1243930"/>
          </a:xfrm>
          <a:prstGeom prst="rect">
            <a:avLst/>
          </a:prstGeom>
        </p:spPr>
        <p:txBody>
          <a:bodyPr vert="horz" wrap="square" lIns="0" tIns="12700" rIns="0" bIns="0" rtlCol="0">
            <a:spAutoFit/>
          </a:bodyPr>
          <a:lstStyle/>
          <a:p>
            <a:pPr marL="72000" marR="5080" algn="just"/>
            <a:r>
              <a:rPr sz="1600" dirty="0" err="1" smtClean="0">
                <a:solidFill>
                  <a:srgbClr val="002060"/>
                </a:solidFill>
                <a:effectLst>
                  <a:outerShdw blurRad="38100" dist="38100" dir="2700000" algn="tl">
                    <a:srgbClr val="000000">
                      <a:alpha val="43137"/>
                    </a:srgbClr>
                  </a:outerShdw>
                </a:effectLst>
                <a:latin typeface="Myriad Pro Cond" panose="020B0506030403020204" pitchFamily="34" charset="0"/>
                <a:cs typeface="Arial"/>
              </a:rPr>
              <a:t>Рабочая</a:t>
            </a:r>
            <a:r>
              <a:rPr sz="1600" spc="-25"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Arial"/>
              </a:rPr>
              <a:t> </a:t>
            </a:r>
            <a:r>
              <a:rPr sz="1600" spc="-5"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программа</a:t>
            </a:r>
            <a:r>
              <a:rPr sz="1600" spc="5"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 </a:t>
            </a:r>
            <a:r>
              <a:rPr sz="1600" spc="-10"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модуля</a:t>
            </a:r>
            <a:r>
              <a:rPr sz="1600" spc="35"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 </a:t>
            </a:r>
            <a:r>
              <a:rPr sz="1600" spc="-5"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не</a:t>
            </a:r>
            <a:r>
              <a:rPr sz="1600" spc="-10"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 </a:t>
            </a:r>
            <a:r>
              <a:rPr sz="1600"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должна </a:t>
            </a:r>
            <a:r>
              <a:rPr sz="1600" spc="-235"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 </a:t>
            </a:r>
            <a:r>
              <a:rPr sz="1600" spc="-10"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иметь</a:t>
            </a:r>
            <a:r>
              <a:rPr sz="1600" spc="20"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 </a:t>
            </a:r>
            <a:r>
              <a:rPr sz="1600" spc="-5"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отдельного</a:t>
            </a:r>
            <a:r>
              <a:rPr sz="1600" spc="10"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 </a:t>
            </a:r>
            <a:r>
              <a:rPr sz="1600" spc="-10"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титульного</a:t>
            </a:r>
            <a:r>
              <a:rPr sz="1600" spc="60"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 </a:t>
            </a:r>
            <a:r>
              <a:rPr sz="1600" spc="-10"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листа,</a:t>
            </a:r>
            <a:r>
              <a:rPr sz="1600" spc="10"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 </a:t>
            </a:r>
            <a:r>
              <a:rPr sz="1600" spc="-5"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грифа</a:t>
            </a:r>
            <a:r>
              <a:rPr sz="1600" spc="5"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 </a:t>
            </a:r>
            <a:r>
              <a:rPr sz="1600" spc="-10" dirty="0" err="1">
                <a:solidFill>
                  <a:srgbClr val="002060"/>
                </a:solidFill>
                <a:effectLst>
                  <a:outerShdw blurRad="38100" dist="38100" dir="2700000" algn="tl">
                    <a:srgbClr val="000000">
                      <a:alpha val="43137"/>
                    </a:srgbClr>
                  </a:outerShdw>
                </a:effectLst>
                <a:latin typeface="Myriad Pro Cond" panose="020B0506030403020204" pitchFamily="34" charset="0"/>
                <a:cs typeface="Arial"/>
              </a:rPr>
              <a:t>утверждения</a:t>
            </a:r>
            <a:r>
              <a:rPr sz="1600" spc="30"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 </a:t>
            </a:r>
            <a:r>
              <a:rPr sz="1600" dirty="0" smtClean="0">
                <a:solidFill>
                  <a:srgbClr val="C00000"/>
                </a:solidFill>
                <a:effectLst>
                  <a:outerShdw blurRad="38100" dist="38100" dir="2700000" algn="tl">
                    <a:srgbClr val="000000">
                      <a:alpha val="43137"/>
                    </a:srgbClr>
                  </a:outerShdw>
                </a:effectLst>
                <a:latin typeface="Myriad Pro Cond" panose="020B0506030403020204" pitchFamily="34" charset="0"/>
                <a:cs typeface="Arial"/>
              </a:rPr>
              <a:t>–</a:t>
            </a:r>
            <a:r>
              <a:rPr lang="ru-RU" sz="1600" dirty="0" smtClean="0">
                <a:solidFill>
                  <a:prstClr val="black"/>
                </a:solidFill>
                <a:effectLst>
                  <a:outerShdw blurRad="38100" dist="38100" dir="2700000" algn="tl">
                    <a:srgbClr val="000000">
                      <a:alpha val="43137"/>
                    </a:srgbClr>
                  </a:outerShdw>
                </a:effectLst>
                <a:latin typeface="Myriad Pro Cond" panose="020B0506030403020204" pitchFamily="34" charset="0"/>
                <a:cs typeface="Arial"/>
              </a:rPr>
              <a:t> </a:t>
            </a:r>
            <a:r>
              <a:rPr sz="1600" spc="-15" dirty="0" err="1" smtClean="0">
                <a:solidFill>
                  <a:srgbClr val="C00000"/>
                </a:solidFill>
                <a:effectLst>
                  <a:outerShdw blurRad="38100" dist="38100" dir="2700000" algn="tl">
                    <a:srgbClr val="000000">
                      <a:alpha val="43137"/>
                    </a:srgbClr>
                  </a:outerShdw>
                </a:effectLst>
                <a:latin typeface="Myriad Pro Cond" panose="020B0506030403020204" pitchFamily="34" charset="0"/>
                <a:cs typeface="Arial"/>
              </a:rPr>
              <a:t>это</a:t>
            </a:r>
            <a:r>
              <a:rPr sz="1600" spc="40" dirty="0" smtClean="0">
                <a:solidFill>
                  <a:srgbClr val="C00000"/>
                </a:solidFill>
                <a:effectLst>
                  <a:outerShdw blurRad="38100" dist="38100" dir="2700000" algn="tl">
                    <a:srgbClr val="000000">
                      <a:alpha val="43137"/>
                    </a:srgbClr>
                  </a:outerShdw>
                </a:effectLst>
                <a:latin typeface="Myriad Pro Cond" panose="020B0506030403020204" pitchFamily="34" charset="0"/>
                <a:cs typeface="Arial"/>
              </a:rPr>
              <a:t> </a:t>
            </a:r>
            <a:r>
              <a:rPr sz="1600" spc="-10" dirty="0" err="1">
                <a:solidFill>
                  <a:srgbClr val="C00000"/>
                </a:solidFill>
                <a:effectLst>
                  <a:outerShdw blurRad="38100" dist="38100" dir="2700000" algn="tl">
                    <a:srgbClr val="000000">
                      <a:alpha val="43137"/>
                    </a:srgbClr>
                  </a:outerShdw>
                </a:effectLst>
                <a:latin typeface="Myriad Pro Cond" panose="020B0506030403020204" pitchFamily="34" charset="0"/>
                <a:cs typeface="Arial"/>
              </a:rPr>
              <a:t>структурный</a:t>
            </a:r>
            <a:r>
              <a:rPr sz="1600" spc="45" dirty="0">
                <a:solidFill>
                  <a:srgbClr val="C00000"/>
                </a:solidFill>
                <a:effectLst>
                  <a:outerShdw blurRad="38100" dist="38100" dir="2700000" algn="tl">
                    <a:srgbClr val="000000">
                      <a:alpha val="43137"/>
                    </a:srgbClr>
                  </a:outerShdw>
                </a:effectLst>
                <a:latin typeface="Myriad Pro Cond" panose="020B0506030403020204" pitchFamily="34" charset="0"/>
                <a:cs typeface="Arial"/>
              </a:rPr>
              <a:t> </a:t>
            </a:r>
            <a:r>
              <a:rPr sz="1600" spc="-5" dirty="0" err="1" smtClean="0">
                <a:solidFill>
                  <a:srgbClr val="C00000"/>
                </a:solidFill>
                <a:effectLst>
                  <a:outerShdw blurRad="38100" dist="38100" dir="2700000" algn="tl">
                    <a:srgbClr val="000000">
                      <a:alpha val="43137"/>
                    </a:srgbClr>
                  </a:outerShdw>
                </a:effectLst>
                <a:latin typeface="Myriad Pro Cond" panose="020B0506030403020204" pitchFamily="34" charset="0"/>
                <a:cs typeface="Arial"/>
              </a:rPr>
              <a:t>элемент</a:t>
            </a:r>
            <a:r>
              <a:rPr lang="ru-RU" sz="1600" spc="-10" dirty="0" smtClean="0">
                <a:solidFill>
                  <a:srgbClr val="C00000"/>
                </a:solidFill>
                <a:effectLst>
                  <a:outerShdw blurRad="38100" dist="38100" dir="2700000" algn="tl">
                    <a:srgbClr val="000000">
                      <a:alpha val="43137"/>
                    </a:srgbClr>
                  </a:outerShdw>
                </a:effectLst>
                <a:latin typeface="Myriad Pro Cond" panose="020B0506030403020204" pitchFamily="34" charset="0"/>
                <a:cs typeface="Arial"/>
              </a:rPr>
              <a:t> </a:t>
            </a:r>
            <a:r>
              <a:rPr sz="1600" spc="-5" dirty="0" err="1" smtClean="0">
                <a:solidFill>
                  <a:srgbClr val="C00000"/>
                </a:solidFill>
                <a:effectLst>
                  <a:outerShdw blurRad="38100" dist="38100" dir="2700000" algn="tl">
                    <a:srgbClr val="000000">
                      <a:alpha val="43137"/>
                    </a:srgbClr>
                  </a:outerShdw>
                </a:effectLst>
                <a:latin typeface="Myriad Pro Cond" panose="020B0506030403020204" pitchFamily="34" charset="0"/>
                <a:cs typeface="Arial"/>
              </a:rPr>
              <a:t>дополнительной</a:t>
            </a:r>
            <a:r>
              <a:rPr sz="1600" dirty="0" smtClean="0">
                <a:solidFill>
                  <a:srgbClr val="C00000"/>
                </a:solidFill>
                <a:effectLst>
                  <a:outerShdw blurRad="38100" dist="38100" dir="2700000" algn="tl">
                    <a:srgbClr val="000000">
                      <a:alpha val="43137"/>
                    </a:srgbClr>
                  </a:outerShdw>
                </a:effectLst>
                <a:latin typeface="Myriad Pro Cond" panose="020B0506030403020204" pitchFamily="34" charset="0"/>
                <a:cs typeface="Arial"/>
              </a:rPr>
              <a:t> </a:t>
            </a:r>
            <a:r>
              <a:rPr sz="1600" spc="-5" dirty="0" err="1" smtClean="0">
                <a:solidFill>
                  <a:srgbClr val="C00000"/>
                </a:solidFill>
                <a:effectLst>
                  <a:outerShdw blurRad="38100" dist="38100" dir="2700000" algn="tl">
                    <a:srgbClr val="000000">
                      <a:alpha val="43137"/>
                    </a:srgbClr>
                  </a:outerShdw>
                </a:effectLst>
                <a:latin typeface="Myriad Pro Cond" panose="020B0506030403020204" pitchFamily="34" charset="0"/>
                <a:cs typeface="Arial"/>
              </a:rPr>
              <a:t>общеобразовательной</a:t>
            </a:r>
            <a:r>
              <a:rPr lang="ru-RU" sz="1600" dirty="0" smtClean="0">
                <a:solidFill>
                  <a:prstClr val="black"/>
                </a:solidFill>
                <a:effectLst>
                  <a:outerShdw blurRad="38100" dist="38100" dir="2700000" algn="tl">
                    <a:srgbClr val="000000">
                      <a:alpha val="43137"/>
                    </a:srgbClr>
                  </a:outerShdw>
                </a:effectLst>
                <a:latin typeface="Myriad Pro Cond" panose="020B0506030403020204" pitchFamily="34" charset="0"/>
                <a:cs typeface="Arial"/>
              </a:rPr>
              <a:t> </a:t>
            </a:r>
            <a:r>
              <a:rPr sz="1600" spc="-5" dirty="0" err="1" smtClean="0">
                <a:solidFill>
                  <a:srgbClr val="C00000"/>
                </a:solidFill>
                <a:effectLst>
                  <a:outerShdw blurRad="38100" dist="38100" dir="2700000" algn="tl">
                    <a:srgbClr val="000000">
                      <a:alpha val="43137"/>
                    </a:srgbClr>
                  </a:outerShdw>
                </a:effectLst>
                <a:latin typeface="Myriad Pro Cond" panose="020B0506030403020204" pitchFamily="34" charset="0"/>
                <a:cs typeface="Arial"/>
              </a:rPr>
              <a:t>программы</a:t>
            </a:r>
            <a:r>
              <a:rPr sz="1600" spc="-5" dirty="0">
                <a:solidFill>
                  <a:srgbClr val="C00000"/>
                </a:solidFill>
                <a:effectLst>
                  <a:outerShdw blurRad="38100" dist="38100" dir="2700000" algn="tl">
                    <a:srgbClr val="000000">
                      <a:alpha val="43137"/>
                    </a:srgbClr>
                  </a:outerShdw>
                </a:effectLst>
                <a:latin typeface="Myriad Pro Cond" panose="020B0506030403020204" pitchFamily="34" charset="0"/>
                <a:cs typeface="Arial"/>
              </a:rPr>
              <a:t>.</a:t>
            </a:r>
            <a:endParaRPr sz="1600" dirty="0">
              <a:solidFill>
                <a:prstClr val="black"/>
              </a:solidFill>
              <a:effectLst>
                <a:outerShdw blurRad="38100" dist="38100" dir="2700000" algn="tl">
                  <a:srgbClr val="000000">
                    <a:alpha val="43137"/>
                  </a:srgbClr>
                </a:outerShdw>
              </a:effectLst>
              <a:latin typeface="Myriad Pro Cond" panose="020B0506030403020204" pitchFamily="34" charset="0"/>
              <a:cs typeface="Arial"/>
            </a:endParaRPr>
          </a:p>
        </p:txBody>
      </p:sp>
      <p:sp>
        <p:nvSpPr>
          <p:cNvPr id="18" name="object 7"/>
          <p:cNvSpPr txBox="1"/>
          <p:nvPr/>
        </p:nvSpPr>
        <p:spPr>
          <a:xfrm>
            <a:off x="719015" y="2956184"/>
            <a:ext cx="7848313" cy="622222"/>
          </a:xfrm>
          <a:prstGeom prst="rect">
            <a:avLst/>
          </a:prstGeom>
        </p:spPr>
        <p:txBody>
          <a:bodyPr vert="horz" wrap="square" lIns="0" tIns="12700" rIns="0" bIns="0" rtlCol="0">
            <a:spAutoFit/>
          </a:bodyPr>
          <a:lstStyle/>
          <a:p>
            <a:pPr marL="12700" marR="5080" algn="just">
              <a:lnSpc>
                <a:spcPct val="99400"/>
              </a:lnSpc>
              <a:spcBef>
                <a:spcPts val="100"/>
              </a:spcBef>
            </a:pPr>
            <a:r>
              <a:rPr sz="2000" u="sng" spc="-10" dirty="0" err="1" smtClean="0">
                <a:solidFill>
                  <a:srgbClr val="FF0000"/>
                </a:solidFill>
                <a:effectLst>
                  <a:outerShdw blurRad="38100" dist="38100" dir="2700000" algn="tl">
                    <a:srgbClr val="000000">
                      <a:alpha val="43137"/>
                    </a:srgbClr>
                  </a:outerShdw>
                </a:effectLst>
                <a:uFill>
                  <a:solidFill>
                    <a:srgbClr val="001F5F"/>
                  </a:solidFill>
                </a:uFill>
                <a:latin typeface="Myriad Pro Cond" panose="020B0506030403020204" pitchFamily="34" charset="0"/>
                <a:cs typeface="Arial"/>
              </a:rPr>
              <a:t>Структура</a:t>
            </a:r>
            <a:r>
              <a:rPr sz="2000" u="sng" spc="-10"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Arial"/>
              </a:rPr>
              <a:t> </a:t>
            </a:r>
            <a:r>
              <a:rPr sz="2000" u="sng" spc="-10" dirty="0" err="1" smtClean="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рабочей</a:t>
            </a:r>
            <a:r>
              <a:rPr sz="2000" u="sng" spc="-10"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2000" u="sng" spc="-15" dirty="0" err="1" smtClean="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программы</a:t>
            </a:r>
            <a:r>
              <a:rPr sz="2000" u="sng" spc="-15"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2000" spc="-5" dirty="0" smtClean="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в </a:t>
            </a:r>
            <a:r>
              <a:rPr sz="2000" spc="-5" dirty="0" err="1" smtClean="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составе</a:t>
            </a:r>
            <a:r>
              <a:rPr sz="2000" spc="-5" dirty="0" smtClean="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 </a:t>
            </a:r>
            <a:r>
              <a:rPr sz="2000" spc="-40" dirty="0" smtClean="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ДОП</a:t>
            </a:r>
            <a:r>
              <a:rPr sz="2000" spc="-35" dirty="0" smtClean="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 </a:t>
            </a:r>
            <a:r>
              <a:rPr sz="2000" spc="-5" dirty="0" err="1" smtClean="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определяется</a:t>
            </a:r>
            <a:r>
              <a:rPr sz="2000" spc="-5" dirty="0" smtClean="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 </a:t>
            </a:r>
            <a:r>
              <a:rPr sz="2000" dirty="0" smtClean="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 </a:t>
            </a:r>
            <a:r>
              <a:rPr sz="2000" spc="-15" dirty="0" err="1" smtClean="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нормативным</a:t>
            </a:r>
            <a:r>
              <a:rPr sz="2000" spc="-10" dirty="0" smtClean="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 </a:t>
            </a:r>
            <a:r>
              <a:rPr sz="2000" u="sng" spc="-5" dirty="0" err="1" smtClean="0">
                <a:solidFill>
                  <a:srgbClr val="FF0000"/>
                </a:solidFill>
                <a:effectLst>
                  <a:outerShdw blurRad="38100" dist="38100" dir="2700000" algn="tl">
                    <a:srgbClr val="000000">
                      <a:alpha val="43137"/>
                    </a:srgbClr>
                  </a:outerShdw>
                </a:effectLst>
                <a:uFill>
                  <a:solidFill>
                    <a:srgbClr val="001F5F"/>
                  </a:solidFill>
                </a:uFill>
                <a:latin typeface="Myriad Pro Cond" panose="020B0506030403020204" pitchFamily="34" charset="0"/>
                <a:cs typeface="Arial"/>
              </a:rPr>
              <a:t>локальным</a:t>
            </a:r>
            <a:r>
              <a:rPr sz="2000" u="sng" dirty="0" smtClean="0">
                <a:solidFill>
                  <a:srgbClr val="FF0000"/>
                </a:solidFill>
                <a:effectLst>
                  <a:outerShdw blurRad="38100" dist="38100" dir="2700000" algn="tl">
                    <a:srgbClr val="000000">
                      <a:alpha val="43137"/>
                    </a:srgbClr>
                  </a:outerShdw>
                </a:effectLst>
                <a:uFill>
                  <a:solidFill>
                    <a:srgbClr val="001F5F"/>
                  </a:solidFill>
                </a:uFill>
                <a:latin typeface="Myriad Pro Cond" panose="020B0506030403020204" pitchFamily="34" charset="0"/>
                <a:cs typeface="Arial"/>
              </a:rPr>
              <a:t> </a:t>
            </a:r>
            <a:r>
              <a:rPr sz="2000" u="sng" spc="-10" dirty="0" err="1" smtClean="0">
                <a:solidFill>
                  <a:srgbClr val="FF0000"/>
                </a:solidFill>
                <a:effectLst>
                  <a:outerShdw blurRad="38100" dist="38100" dir="2700000" algn="tl">
                    <a:srgbClr val="000000">
                      <a:alpha val="43137"/>
                    </a:srgbClr>
                  </a:outerShdw>
                </a:effectLst>
                <a:uFill>
                  <a:solidFill>
                    <a:srgbClr val="001F5F"/>
                  </a:solidFill>
                </a:uFill>
                <a:latin typeface="Myriad Pro Cond" panose="020B0506030403020204" pitchFamily="34" charset="0"/>
                <a:cs typeface="Arial"/>
              </a:rPr>
              <a:t>актом</a:t>
            </a:r>
            <a:r>
              <a:rPr sz="2000" u="sng" spc="-5" dirty="0" smtClean="0">
                <a:solidFill>
                  <a:srgbClr val="FF0000"/>
                </a:solidFill>
                <a:effectLst>
                  <a:outerShdw blurRad="38100" dist="38100" dir="2700000" algn="tl">
                    <a:srgbClr val="000000">
                      <a:alpha val="43137"/>
                    </a:srgbClr>
                  </a:outerShdw>
                </a:effectLst>
                <a:uFill>
                  <a:solidFill>
                    <a:srgbClr val="001F5F"/>
                  </a:solidFill>
                </a:uFill>
                <a:latin typeface="Myriad Pro Cond" panose="020B0506030403020204" pitchFamily="34" charset="0"/>
                <a:cs typeface="Arial"/>
              </a:rPr>
              <a:t> </a:t>
            </a:r>
            <a:r>
              <a:rPr sz="2000" spc="-10" dirty="0" err="1" smtClean="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образовательной</a:t>
            </a:r>
            <a:r>
              <a:rPr sz="2000" spc="-10" dirty="0" smtClean="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 </a:t>
            </a:r>
            <a:r>
              <a:rPr sz="2000" spc="-254" dirty="0" smtClean="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 </a:t>
            </a:r>
            <a:r>
              <a:rPr sz="2000" spc="-15" dirty="0" err="1" smtClean="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организации</a:t>
            </a:r>
            <a:r>
              <a:rPr sz="2000" spc="-15" dirty="0" smtClean="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a:t>
            </a:r>
            <a:endParaRPr sz="2000" dirty="0">
              <a:solidFill>
                <a:prstClr val="black"/>
              </a:solidFill>
              <a:effectLst>
                <a:outerShdw blurRad="38100" dist="38100" dir="2700000" algn="tl">
                  <a:srgbClr val="000000">
                    <a:alpha val="43137"/>
                  </a:srgbClr>
                </a:outerShdw>
              </a:effectLst>
              <a:latin typeface="Myriad Pro Cond" panose="020B0506030403020204" pitchFamily="34" charset="0"/>
              <a:cs typeface="Microsoft Sans Serif"/>
            </a:endParaRPr>
          </a:p>
        </p:txBody>
      </p:sp>
      <p:grpSp>
        <p:nvGrpSpPr>
          <p:cNvPr id="19" name="Группа 18"/>
          <p:cNvGrpSpPr/>
          <p:nvPr/>
        </p:nvGrpSpPr>
        <p:grpSpPr>
          <a:xfrm>
            <a:off x="7399556" y="3631126"/>
            <a:ext cx="1550881" cy="528769"/>
            <a:chOff x="2205745" y="3140968"/>
            <a:chExt cx="2598230" cy="528769"/>
          </a:xfrm>
        </p:grpSpPr>
        <p:sp>
          <p:nvSpPr>
            <p:cNvPr id="20" name="Прямоугольник 19"/>
            <p:cNvSpPr/>
            <p:nvPr/>
          </p:nvSpPr>
          <p:spPr>
            <a:xfrm>
              <a:off x="2205745" y="3140968"/>
              <a:ext cx="2598230" cy="528769"/>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TextBox 20"/>
            <p:cNvSpPr txBox="1"/>
            <p:nvPr/>
          </p:nvSpPr>
          <p:spPr>
            <a:xfrm>
              <a:off x="2463941" y="3236075"/>
              <a:ext cx="1343637" cy="338554"/>
            </a:xfrm>
            <a:prstGeom prst="rect">
              <a:avLst/>
            </a:prstGeom>
            <a:noFill/>
          </p:spPr>
          <p:txBody>
            <a:bodyPr wrap="none" rtlCol="0">
              <a:spAutoFit/>
            </a:bodyPr>
            <a:lstStyle/>
            <a:p>
              <a:r>
                <a:rPr lang="ru-RU" sz="1600" b="1" dirty="0" smtClean="0">
                  <a:solidFill>
                    <a:srgbClr val="FF0000"/>
                  </a:solidFill>
                  <a:effectLst>
                    <a:outerShdw blurRad="38100" dist="38100" dir="2700000" algn="tl">
                      <a:srgbClr val="000000">
                        <a:alpha val="43137"/>
                      </a:srgbClr>
                    </a:outerShdw>
                  </a:effectLst>
                  <a:latin typeface="Myriad Pro Cond" panose="020B0506030403020204" pitchFamily="34" charset="0"/>
                </a:rPr>
                <a:t>Титульный лист </a:t>
              </a:r>
              <a:endParaRPr lang="ru-RU" sz="1600" b="1" dirty="0">
                <a:solidFill>
                  <a:srgbClr val="FF0000"/>
                </a:solidFill>
                <a:effectLst>
                  <a:outerShdw blurRad="38100" dist="38100" dir="2700000" algn="tl">
                    <a:srgbClr val="000000">
                      <a:alpha val="43137"/>
                    </a:srgbClr>
                  </a:outerShdw>
                </a:effectLst>
                <a:latin typeface="Myriad Pro Cond" panose="020B0506030403020204" pitchFamily="34" charset="0"/>
              </a:endParaRPr>
            </a:p>
          </p:txBody>
        </p:sp>
      </p:grpSp>
      <p:grpSp>
        <p:nvGrpSpPr>
          <p:cNvPr id="23" name="Группа 22"/>
          <p:cNvGrpSpPr/>
          <p:nvPr/>
        </p:nvGrpSpPr>
        <p:grpSpPr>
          <a:xfrm>
            <a:off x="7405791" y="4319861"/>
            <a:ext cx="1544646" cy="687346"/>
            <a:chOff x="2205745" y="3140968"/>
            <a:chExt cx="2598230" cy="857816"/>
          </a:xfrm>
        </p:grpSpPr>
        <p:sp>
          <p:nvSpPr>
            <p:cNvPr id="24" name="Прямоугольник 23"/>
            <p:cNvSpPr/>
            <p:nvPr/>
          </p:nvSpPr>
          <p:spPr>
            <a:xfrm>
              <a:off x="2205745" y="3140968"/>
              <a:ext cx="2598230" cy="857816"/>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TextBox 24"/>
            <p:cNvSpPr txBox="1"/>
            <p:nvPr/>
          </p:nvSpPr>
          <p:spPr>
            <a:xfrm>
              <a:off x="2933647" y="3195226"/>
              <a:ext cx="1303562" cy="584775"/>
            </a:xfrm>
            <a:prstGeom prst="rect">
              <a:avLst/>
            </a:prstGeom>
            <a:noFill/>
          </p:spPr>
          <p:txBody>
            <a:bodyPr wrap="none" rtlCol="0">
              <a:spAutoFit/>
            </a:bodyPr>
            <a:lstStyle/>
            <a:p>
              <a:pPr algn="ctr"/>
              <a:r>
                <a:rPr lang="ru-RU" sz="1600" b="1" dirty="0" smtClean="0">
                  <a:solidFill>
                    <a:srgbClr val="FF0000"/>
                  </a:solidFill>
                  <a:effectLst>
                    <a:outerShdw blurRad="38100" dist="38100" dir="2700000" algn="tl">
                      <a:srgbClr val="000000">
                        <a:alpha val="43137"/>
                      </a:srgbClr>
                    </a:outerShdw>
                  </a:effectLst>
                  <a:latin typeface="Myriad Pro Cond" panose="020B0506030403020204" pitchFamily="34" charset="0"/>
                </a:rPr>
                <a:t>Пояснительная </a:t>
              </a:r>
            </a:p>
            <a:p>
              <a:pPr algn="ctr"/>
              <a:r>
                <a:rPr lang="ru-RU" sz="1600" b="1" dirty="0" smtClean="0">
                  <a:solidFill>
                    <a:srgbClr val="FF0000"/>
                  </a:solidFill>
                  <a:effectLst>
                    <a:outerShdw blurRad="38100" dist="38100" dir="2700000" algn="tl">
                      <a:srgbClr val="000000">
                        <a:alpha val="43137"/>
                      </a:srgbClr>
                    </a:outerShdw>
                  </a:effectLst>
                  <a:latin typeface="Myriad Pro Cond" panose="020B0506030403020204" pitchFamily="34" charset="0"/>
                </a:rPr>
                <a:t>записка</a:t>
              </a:r>
              <a:endParaRPr lang="ru-RU" sz="1600" b="1" dirty="0">
                <a:solidFill>
                  <a:srgbClr val="FF0000"/>
                </a:solidFill>
                <a:effectLst>
                  <a:outerShdw blurRad="38100" dist="38100" dir="2700000" algn="tl">
                    <a:srgbClr val="000000">
                      <a:alpha val="43137"/>
                    </a:srgbClr>
                  </a:outerShdw>
                </a:effectLst>
                <a:latin typeface="Myriad Pro Cond" panose="020B0506030403020204" pitchFamily="34" charset="0"/>
              </a:endParaRPr>
            </a:p>
          </p:txBody>
        </p:sp>
      </p:grpSp>
      <p:grpSp>
        <p:nvGrpSpPr>
          <p:cNvPr id="28" name="Группа 27"/>
          <p:cNvGrpSpPr/>
          <p:nvPr/>
        </p:nvGrpSpPr>
        <p:grpSpPr>
          <a:xfrm>
            <a:off x="4384694" y="3916017"/>
            <a:ext cx="2621051" cy="877102"/>
            <a:chOff x="2182924" y="3140968"/>
            <a:chExt cx="2621051" cy="946188"/>
          </a:xfrm>
        </p:grpSpPr>
        <p:sp>
          <p:nvSpPr>
            <p:cNvPr id="29" name="Прямоугольник 28"/>
            <p:cNvSpPr/>
            <p:nvPr/>
          </p:nvSpPr>
          <p:spPr>
            <a:xfrm>
              <a:off x="2205745" y="3140968"/>
              <a:ext cx="2598230" cy="946188"/>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TextBox 29"/>
            <p:cNvSpPr txBox="1"/>
            <p:nvPr/>
          </p:nvSpPr>
          <p:spPr>
            <a:xfrm>
              <a:off x="2182924" y="3192105"/>
              <a:ext cx="2598230" cy="830997"/>
            </a:xfrm>
            <a:prstGeom prst="rect">
              <a:avLst/>
            </a:prstGeom>
            <a:noFill/>
          </p:spPr>
          <p:txBody>
            <a:bodyPr wrap="square" rtlCol="0">
              <a:spAutoFit/>
            </a:bodyPr>
            <a:lstStyle/>
            <a:p>
              <a:pPr marL="3175" lvl="0" algn="ctr">
                <a:spcBef>
                  <a:spcPts val="100"/>
                </a:spcBef>
              </a:pPr>
              <a:r>
                <a:rPr lang="ru-RU" sz="1600" b="1" spc="-5" dirty="0">
                  <a:solidFill>
                    <a:srgbClr val="C00000"/>
                  </a:solidFill>
                  <a:latin typeface="Myriad Pro Cond" panose="020B0506030403020204" pitchFamily="34" charset="0"/>
                  <a:cs typeface="Arial"/>
                </a:rPr>
                <a:t>Не</a:t>
              </a:r>
              <a:r>
                <a:rPr lang="ru-RU" sz="1600" b="1" spc="-35" dirty="0">
                  <a:solidFill>
                    <a:srgbClr val="C00000"/>
                  </a:solidFill>
                  <a:latin typeface="Myriad Pro Cond" panose="020B0506030403020204" pitchFamily="34" charset="0"/>
                  <a:cs typeface="Arial"/>
                </a:rPr>
                <a:t> </a:t>
              </a:r>
              <a:r>
                <a:rPr lang="ru-RU" sz="1600" b="1" spc="-5" dirty="0">
                  <a:solidFill>
                    <a:srgbClr val="C00000"/>
                  </a:solidFill>
                  <a:latin typeface="Myriad Pro Cond" panose="020B0506030403020204" pitchFamily="34" charset="0"/>
                  <a:cs typeface="Arial"/>
                </a:rPr>
                <a:t>оформляется!</a:t>
              </a:r>
              <a:endParaRPr lang="ru-RU" sz="1600" dirty="0">
                <a:solidFill>
                  <a:prstClr val="black"/>
                </a:solidFill>
                <a:latin typeface="Myriad Pro Cond" panose="020B0506030403020204" pitchFamily="34" charset="0"/>
                <a:cs typeface="Arial"/>
              </a:endParaRPr>
            </a:p>
            <a:p>
              <a:pPr lvl="0" algn="ctr"/>
              <a:r>
                <a:rPr lang="ru-RU" sz="1600" spc="-5" dirty="0">
                  <a:solidFill>
                    <a:srgbClr val="C00000"/>
                  </a:solidFill>
                  <a:latin typeface="Myriad Pro Cond" panose="020B0506030403020204" pitchFamily="34" charset="0"/>
                  <a:cs typeface="Arial"/>
                </a:rPr>
                <a:t>(рабочая</a:t>
              </a:r>
              <a:r>
                <a:rPr lang="ru-RU" sz="1600" spc="-45" dirty="0">
                  <a:solidFill>
                    <a:srgbClr val="C00000"/>
                  </a:solidFill>
                  <a:latin typeface="Myriad Pro Cond" panose="020B0506030403020204" pitchFamily="34" charset="0"/>
                  <a:cs typeface="Arial"/>
                </a:rPr>
                <a:t> </a:t>
              </a:r>
              <a:r>
                <a:rPr lang="ru-RU" sz="1600" spc="-5" dirty="0" smtClean="0">
                  <a:solidFill>
                    <a:srgbClr val="C00000"/>
                  </a:solidFill>
                  <a:latin typeface="Myriad Pro Cond" panose="020B0506030403020204" pitchFamily="34" charset="0"/>
                  <a:cs typeface="Arial"/>
                </a:rPr>
                <a:t>программа</a:t>
              </a:r>
              <a:r>
                <a:rPr lang="ru-RU" sz="1600" dirty="0" smtClean="0">
                  <a:solidFill>
                    <a:prstClr val="black"/>
                  </a:solidFill>
                  <a:latin typeface="Myriad Pro Cond" panose="020B0506030403020204" pitchFamily="34" charset="0"/>
                  <a:cs typeface="Arial"/>
                </a:rPr>
                <a:t> </a:t>
              </a:r>
              <a:r>
                <a:rPr lang="ru-RU" sz="1600" dirty="0" smtClean="0">
                  <a:solidFill>
                    <a:srgbClr val="C00000"/>
                  </a:solidFill>
                  <a:latin typeface="Myriad Pro Cond" panose="020B0506030403020204" pitchFamily="34" charset="0"/>
                  <a:cs typeface="Arial"/>
                </a:rPr>
                <a:t>–</a:t>
              </a:r>
              <a:r>
                <a:rPr lang="ru-RU" sz="1600" spc="-35" dirty="0" smtClean="0">
                  <a:solidFill>
                    <a:srgbClr val="C00000"/>
                  </a:solidFill>
                  <a:latin typeface="Myriad Pro Cond" panose="020B0506030403020204" pitchFamily="34" charset="0"/>
                  <a:cs typeface="Arial"/>
                </a:rPr>
                <a:t> </a:t>
              </a:r>
              <a:r>
                <a:rPr lang="ru-RU" sz="1600" spc="-5" dirty="0">
                  <a:solidFill>
                    <a:srgbClr val="C00000"/>
                  </a:solidFill>
                  <a:latin typeface="Myriad Pro Cond" panose="020B0506030403020204" pitchFamily="34" charset="0"/>
                  <a:cs typeface="Arial"/>
                </a:rPr>
                <a:t>часть</a:t>
              </a:r>
              <a:r>
                <a:rPr lang="ru-RU" sz="1600" spc="-30" dirty="0">
                  <a:solidFill>
                    <a:srgbClr val="C00000"/>
                  </a:solidFill>
                  <a:latin typeface="Myriad Pro Cond" panose="020B0506030403020204" pitchFamily="34" charset="0"/>
                  <a:cs typeface="Arial"/>
                </a:rPr>
                <a:t> </a:t>
              </a:r>
              <a:r>
                <a:rPr lang="ru-RU" sz="1600" spc="-5" dirty="0" smtClean="0">
                  <a:solidFill>
                    <a:srgbClr val="C00000"/>
                  </a:solidFill>
                  <a:latin typeface="Myriad Pro Cond" panose="020B0506030403020204" pitchFamily="34" charset="0"/>
                  <a:cs typeface="Arial"/>
                </a:rPr>
                <a:t>дополнительной программы )</a:t>
              </a:r>
              <a:endParaRPr lang="ru-RU" sz="1600" dirty="0">
                <a:solidFill>
                  <a:prstClr val="black"/>
                </a:solidFill>
                <a:latin typeface="Myriad Pro Cond" panose="020B0506030403020204" pitchFamily="34" charset="0"/>
                <a:cs typeface="Arial"/>
              </a:endParaRPr>
            </a:p>
          </p:txBody>
        </p:sp>
      </p:grpSp>
      <p:grpSp>
        <p:nvGrpSpPr>
          <p:cNvPr id="31" name="Группа 30"/>
          <p:cNvGrpSpPr/>
          <p:nvPr/>
        </p:nvGrpSpPr>
        <p:grpSpPr>
          <a:xfrm>
            <a:off x="203116" y="5619427"/>
            <a:ext cx="1619887" cy="1087905"/>
            <a:chOff x="2189554" y="3140968"/>
            <a:chExt cx="2713837" cy="884341"/>
          </a:xfrm>
        </p:grpSpPr>
        <p:sp>
          <p:nvSpPr>
            <p:cNvPr id="32" name="Прямоугольник 31"/>
            <p:cNvSpPr/>
            <p:nvPr/>
          </p:nvSpPr>
          <p:spPr>
            <a:xfrm>
              <a:off x="2205746" y="3140968"/>
              <a:ext cx="2697645" cy="775447"/>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TextBox 32"/>
            <p:cNvSpPr txBox="1"/>
            <p:nvPr/>
          </p:nvSpPr>
          <p:spPr>
            <a:xfrm>
              <a:off x="2189554" y="3194312"/>
              <a:ext cx="2646880" cy="830997"/>
            </a:xfrm>
            <a:prstGeom prst="rect">
              <a:avLst/>
            </a:prstGeom>
            <a:noFill/>
          </p:spPr>
          <p:txBody>
            <a:bodyPr wrap="square" rtlCol="0">
              <a:spAutoFit/>
            </a:bodyPr>
            <a:lstStyle/>
            <a:p>
              <a:r>
                <a:rPr lang="ru-RU" sz="1600" b="1" dirty="0" smtClean="0">
                  <a:solidFill>
                    <a:srgbClr val="FF0000"/>
                  </a:solidFill>
                  <a:effectLst>
                    <a:outerShdw blurRad="38100" dist="38100" dir="2700000" algn="tl">
                      <a:srgbClr val="000000">
                        <a:alpha val="43137"/>
                      </a:srgbClr>
                    </a:outerShdw>
                  </a:effectLst>
                  <a:latin typeface="Myriad Pro Cond" panose="020B0506030403020204" pitchFamily="34" charset="0"/>
                </a:rPr>
                <a:t>Планируемые </a:t>
              </a:r>
              <a:r>
                <a:rPr lang="ru-RU" sz="1600" b="1" dirty="0">
                  <a:solidFill>
                    <a:srgbClr val="FF0000"/>
                  </a:solidFill>
                  <a:effectLst>
                    <a:outerShdw blurRad="38100" dist="38100" dir="2700000" algn="tl">
                      <a:srgbClr val="000000">
                        <a:alpha val="43137"/>
                      </a:srgbClr>
                    </a:outerShdw>
                  </a:effectLst>
                  <a:latin typeface="Myriad Pro Cond" panose="020B0506030403020204" pitchFamily="34" charset="0"/>
                </a:rPr>
                <a:t>результаты освоения курса</a:t>
              </a:r>
            </a:p>
          </p:txBody>
        </p:sp>
      </p:grpSp>
      <p:grpSp>
        <p:nvGrpSpPr>
          <p:cNvPr id="34" name="Группа 33"/>
          <p:cNvGrpSpPr/>
          <p:nvPr/>
        </p:nvGrpSpPr>
        <p:grpSpPr>
          <a:xfrm>
            <a:off x="1875407" y="5810363"/>
            <a:ext cx="1599199" cy="584775"/>
            <a:chOff x="2124797" y="3130140"/>
            <a:chExt cx="2679178" cy="584775"/>
          </a:xfrm>
        </p:grpSpPr>
        <p:sp>
          <p:nvSpPr>
            <p:cNvPr id="35" name="Прямоугольник 34"/>
            <p:cNvSpPr/>
            <p:nvPr/>
          </p:nvSpPr>
          <p:spPr>
            <a:xfrm>
              <a:off x="2205745" y="3140968"/>
              <a:ext cx="2598230" cy="528769"/>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TextBox 35"/>
            <p:cNvSpPr txBox="1"/>
            <p:nvPr/>
          </p:nvSpPr>
          <p:spPr>
            <a:xfrm>
              <a:off x="2124797" y="3130140"/>
              <a:ext cx="2439018" cy="584775"/>
            </a:xfrm>
            <a:prstGeom prst="rect">
              <a:avLst/>
            </a:prstGeom>
            <a:noFill/>
          </p:spPr>
          <p:txBody>
            <a:bodyPr wrap="none" rtlCol="0">
              <a:spAutoFit/>
            </a:bodyPr>
            <a:lstStyle/>
            <a:p>
              <a:r>
                <a:rPr lang="ru-RU" sz="1600" b="1" dirty="0" smtClean="0">
                  <a:solidFill>
                    <a:srgbClr val="FF0000"/>
                  </a:solidFill>
                  <a:effectLst>
                    <a:outerShdw blurRad="38100" dist="38100" dir="2700000" algn="tl">
                      <a:srgbClr val="000000">
                        <a:alpha val="43137"/>
                      </a:srgbClr>
                    </a:outerShdw>
                  </a:effectLst>
                  <a:latin typeface="Myriad Pro Cond" panose="020B0506030403020204" pitchFamily="34" charset="0"/>
                </a:rPr>
                <a:t>Формы контроля/</a:t>
              </a:r>
            </a:p>
            <a:p>
              <a:r>
                <a:rPr lang="ru-RU" sz="1600" b="1" dirty="0" smtClean="0">
                  <a:solidFill>
                    <a:srgbClr val="FF0000"/>
                  </a:solidFill>
                  <a:effectLst>
                    <a:outerShdw blurRad="38100" dist="38100" dir="2700000" algn="tl">
                      <a:srgbClr val="000000">
                        <a:alpha val="43137"/>
                      </a:srgbClr>
                    </a:outerShdw>
                  </a:effectLst>
                  <a:latin typeface="Myriad Pro Cond" panose="020B0506030403020204" pitchFamily="34" charset="0"/>
                </a:rPr>
                <a:t>аттестации</a:t>
              </a:r>
              <a:endParaRPr lang="ru-RU" sz="1600" b="1" dirty="0">
                <a:solidFill>
                  <a:srgbClr val="FF0000"/>
                </a:solidFill>
                <a:effectLst>
                  <a:outerShdw blurRad="38100" dist="38100" dir="2700000" algn="tl">
                    <a:srgbClr val="000000">
                      <a:alpha val="43137"/>
                    </a:srgbClr>
                  </a:outerShdw>
                </a:effectLst>
                <a:latin typeface="Myriad Pro Cond" panose="020B0506030403020204" pitchFamily="34" charset="0"/>
              </a:endParaRPr>
            </a:p>
          </p:txBody>
        </p:sp>
      </p:grpSp>
      <p:grpSp>
        <p:nvGrpSpPr>
          <p:cNvPr id="37" name="Группа 36"/>
          <p:cNvGrpSpPr/>
          <p:nvPr/>
        </p:nvGrpSpPr>
        <p:grpSpPr>
          <a:xfrm>
            <a:off x="3576415" y="5580497"/>
            <a:ext cx="1583000" cy="1077218"/>
            <a:chOff x="2027266" y="3156625"/>
            <a:chExt cx="2652040" cy="1077218"/>
          </a:xfrm>
        </p:grpSpPr>
        <p:sp>
          <p:nvSpPr>
            <p:cNvPr id="38" name="Прямоугольник 37"/>
            <p:cNvSpPr/>
            <p:nvPr/>
          </p:nvSpPr>
          <p:spPr>
            <a:xfrm>
              <a:off x="2027266" y="3209943"/>
              <a:ext cx="2615625" cy="965597"/>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TextBox 38"/>
            <p:cNvSpPr txBox="1"/>
            <p:nvPr/>
          </p:nvSpPr>
          <p:spPr>
            <a:xfrm>
              <a:off x="2074080" y="3156625"/>
              <a:ext cx="2605226" cy="1077218"/>
            </a:xfrm>
            <a:prstGeom prst="rect">
              <a:avLst/>
            </a:prstGeom>
            <a:noFill/>
          </p:spPr>
          <p:txBody>
            <a:bodyPr wrap="square" rtlCol="0">
              <a:spAutoFit/>
            </a:bodyPr>
            <a:lstStyle/>
            <a:p>
              <a:r>
                <a:rPr lang="ru-RU" sz="1600" b="1" dirty="0" smtClean="0">
                  <a:solidFill>
                    <a:srgbClr val="FF0000"/>
                  </a:solidFill>
                  <a:effectLst>
                    <a:outerShdw blurRad="38100" dist="38100" dir="2700000" algn="tl">
                      <a:srgbClr val="000000">
                        <a:alpha val="43137"/>
                      </a:srgbClr>
                    </a:outerShdw>
                  </a:effectLst>
                  <a:latin typeface="Myriad Pro Cond" panose="020B0506030403020204" pitchFamily="34" charset="0"/>
                </a:rPr>
                <a:t>КТП </a:t>
              </a:r>
              <a:r>
                <a:rPr lang="ru-RU" sz="1600" b="1" dirty="0">
                  <a:solidFill>
                    <a:srgbClr val="FF0000"/>
                  </a:solidFill>
                  <a:effectLst>
                    <a:outerShdw blurRad="38100" dist="38100" dir="2700000" algn="tl">
                      <a:srgbClr val="000000">
                        <a:alpha val="43137"/>
                      </a:srgbClr>
                    </a:outerShdw>
                  </a:effectLst>
                  <a:latin typeface="Myriad Pro Cond" panose="020B0506030403020204" pitchFamily="34" charset="0"/>
                </a:rPr>
                <a:t>с указанием</a:t>
              </a:r>
            </a:p>
            <a:p>
              <a:r>
                <a:rPr lang="ru-RU" sz="1600" b="1" dirty="0">
                  <a:solidFill>
                    <a:srgbClr val="FF0000"/>
                  </a:solidFill>
                  <a:effectLst>
                    <a:outerShdw blurRad="38100" dist="38100" dir="2700000" algn="tl">
                      <a:srgbClr val="000000">
                        <a:alpha val="43137"/>
                      </a:srgbClr>
                    </a:outerShdw>
                  </a:effectLst>
                  <a:latin typeface="Myriad Pro Cond" panose="020B0506030403020204" pitchFamily="34" charset="0"/>
                </a:rPr>
                <a:t>часов на каждую тему и календарных дат</a:t>
              </a:r>
            </a:p>
          </p:txBody>
        </p:sp>
      </p:grpSp>
      <p:grpSp>
        <p:nvGrpSpPr>
          <p:cNvPr id="40" name="Группа 39"/>
          <p:cNvGrpSpPr/>
          <p:nvPr/>
        </p:nvGrpSpPr>
        <p:grpSpPr>
          <a:xfrm>
            <a:off x="5217007" y="5776168"/>
            <a:ext cx="1574304" cy="584775"/>
            <a:chOff x="2166504" y="3112964"/>
            <a:chExt cx="2637471" cy="584775"/>
          </a:xfrm>
        </p:grpSpPr>
        <p:sp>
          <p:nvSpPr>
            <p:cNvPr id="42" name="Прямоугольник 41"/>
            <p:cNvSpPr/>
            <p:nvPr/>
          </p:nvSpPr>
          <p:spPr>
            <a:xfrm>
              <a:off x="2205745" y="3140968"/>
              <a:ext cx="2598230" cy="528769"/>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TextBox 42"/>
            <p:cNvSpPr txBox="1"/>
            <p:nvPr/>
          </p:nvSpPr>
          <p:spPr>
            <a:xfrm>
              <a:off x="2166504" y="3112964"/>
              <a:ext cx="2259086" cy="584775"/>
            </a:xfrm>
            <a:prstGeom prst="rect">
              <a:avLst/>
            </a:prstGeom>
            <a:noFill/>
          </p:spPr>
          <p:txBody>
            <a:bodyPr wrap="none" rtlCol="0">
              <a:spAutoFit/>
            </a:bodyPr>
            <a:lstStyle/>
            <a:p>
              <a:r>
                <a:rPr lang="ru-RU" sz="1600" b="1" dirty="0" smtClean="0">
                  <a:solidFill>
                    <a:srgbClr val="FF0000"/>
                  </a:solidFill>
                  <a:effectLst>
                    <a:outerShdw blurRad="38100" dist="38100" dir="2700000" algn="tl">
                      <a:srgbClr val="000000">
                        <a:alpha val="43137"/>
                      </a:srgbClr>
                    </a:outerShdw>
                  </a:effectLst>
                  <a:latin typeface="Myriad Pro Cond" panose="020B0506030403020204" pitchFamily="34" charset="0"/>
                </a:rPr>
                <a:t>Календарный </a:t>
              </a:r>
            </a:p>
            <a:p>
              <a:r>
                <a:rPr lang="ru-RU" sz="1600" b="1" dirty="0" smtClean="0">
                  <a:solidFill>
                    <a:srgbClr val="FF0000"/>
                  </a:solidFill>
                  <a:effectLst>
                    <a:outerShdw blurRad="38100" dist="38100" dir="2700000" algn="tl">
                      <a:srgbClr val="000000">
                        <a:alpha val="43137"/>
                      </a:srgbClr>
                    </a:outerShdw>
                  </a:effectLst>
                  <a:latin typeface="Myriad Pro Cond" panose="020B0506030403020204" pitchFamily="34" charset="0"/>
                </a:rPr>
                <a:t>учебный график</a:t>
              </a:r>
              <a:endParaRPr lang="ru-RU" sz="1600" b="1" dirty="0">
                <a:solidFill>
                  <a:srgbClr val="FF0000"/>
                </a:solidFill>
                <a:effectLst>
                  <a:outerShdw blurRad="38100" dist="38100" dir="2700000" algn="tl">
                    <a:srgbClr val="000000">
                      <a:alpha val="43137"/>
                    </a:srgbClr>
                  </a:outerShdw>
                </a:effectLst>
                <a:latin typeface="Myriad Pro Cond" panose="020B0506030403020204" pitchFamily="34" charset="0"/>
              </a:endParaRPr>
            </a:p>
          </p:txBody>
        </p:sp>
      </p:grpSp>
      <p:sp>
        <p:nvSpPr>
          <p:cNvPr id="44" name="Левая фигурная скобка 43"/>
          <p:cNvSpPr/>
          <p:nvPr/>
        </p:nvSpPr>
        <p:spPr>
          <a:xfrm>
            <a:off x="7096510" y="3849498"/>
            <a:ext cx="236918" cy="1041930"/>
          </a:xfrm>
          <a:prstGeom prst="leftBrace">
            <a:avLst/>
          </a:pr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5" name="Левая фигурная скобка 44"/>
          <p:cNvSpPr/>
          <p:nvPr/>
        </p:nvSpPr>
        <p:spPr>
          <a:xfrm rot="16200000" flipH="1">
            <a:off x="3397593" y="3343144"/>
            <a:ext cx="179534" cy="4332367"/>
          </a:xfrm>
          <a:prstGeom prst="leftBrace">
            <a:avLst/>
          </a:pr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nvGrpSpPr>
          <p:cNvPr id="46" name="Группа 45"/>
          <p:cNvGrpSpPr/>
          <p:nvPr/>
        </p:nvGrpSpPr>
        <p:grpSpPr>
          <a:xfrm>
            <a:off x="1732772" y="5064195"/>
            <a:ext cx="3473317" cy="353893"/>
            <a:chOff x="2205034" y="3129664"/>
            <a:chExt cx="2598941" cy="957492"/>
          </a:xfrm>
        </p:grpSpPr>
        <p:sp>
          <p:nvSpPr>
            <p:cNvPr id="47" name="Прямоугольник 46"/>
            <p:cNvSpPr/>
            <p:nvPr/>
          </p:nvSpPr>
          <p:spPr>
            <a:xfrm>
              <a:off x="2205745" y="3140968"/>
              <a:ext cx="2598230" cy="946188"/>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TextBox 47"/>
            <p:cNvSpPr txBox="1"/>
            <p:nvPr/>
          </p:nvSpPr>
          <p:spPr>
            <a:xfrm>
              <a:off x="2205034" y="3129664"/>
              <a:ext cx="2598230" cy="365220"/>
            </a:xfrm>
            <a:prstGeom prst="rect">
              <a:avLst/>
            </a:prstGeom>
            <a:noFill/>
          </p:spPr>
          <p:txBody>
            <a:bodyPr wrap="square" rtlCol="0">
              <a:spAutoFit/>
            </a:bodyPr>
            <a:lstStyle/>
            <a:p>
              <a:pPr marL="3175" lvl="0" algn="ctr">
                <a:spcBef>
                  <a:spcPts val="100"/>
                </a:spcBef>
              </a:pPr>
              <a:r>
                <a:rPr lang="ru-RU" sz="1600" b="1" spc="-5" dirty="0" smtClean="0">
                  <a:solidFill>
                    <a:srgbClr val="C00000"/>
                  </a:solidFill>
                  <a:latin typeface="Myriad Pro Cond" panose="020B0506030403020204" pitchFamily="34" charset="0"/>
                  <a:cs typeface="Arial"/>
                </a:rPr>
                <a:t>Оформляется на учебный год</a:t>
              </a:r>
              <a:endParaRPr lang="ru-RU" sz="1600" dirty="0">
                <a:solidFill>
                  <a:prstClr val="black"/>
                </a:solidFill>
                <a:latin typeface="Myriad Pro Cond" panose="020B0506030403020204" pitchFamily="34" charset="0"/>
                <a:cs typeface="Arial"/>
              </a:endParaRPr>
            </a:p>
          </p:txBody>
        </p:sp>
      </p:grpSp>
    </p:spTree>
    <p:extLst>
      <p:ext uri="{BB962C8B-B14F-4D97-AF65-F5344CB8AC3E}">
        <p14:creationId xmlns:p14="http://schemas.microsoft.com/office/powerpoint/2010/main" val="20806850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pPr algn="just"/>
            <a:r>
              <a:rPr lang="ru-RU" sz="1400" dirty="0" err="1" smtClean="0">
                <a:latin typeface="Myriad Pro Cond" panose="020B0506030403020204" pitchFamily="34" charset="0"/>
              </a:rPr>
              <a:t>ния</a:t>
            </a:r>
            <a:endParaRPr lang="ru-RU" sz="1400" dirty="0">
              <a:latin typeface="Myriad Pro Cond" panose="020B0506030403020204" pitchFamily="34" charset="0"/>
            </a:endParaRPr>
          </a:p>
        </p:txBody>
      </p:sp>
      <p:sp>
        <p:nvSpPr>
          <p:cNvPr id="4" name="Подзаголовок 3"/>
          <p:cNvSpPr>
            <a:spLocks noGrp="1"/>
          </p:cNvSpPr>
          <p:nvPr>
            <p:ph type="subTitle" idx="1"/>
          </p:nvPr>
        </p:nvSpPr>
        <p:spPr/>
        <p:txBody>
          <a:bodyPr>
            <a:normAutofit/>
          </a:bodyPr>
          <a:lstStyle/>
          <a:p>
            <a:pPr algn="just"/>
            <a:endParaRPr lang="ru-RU" sz="1400">
              <a:latin typeface="Myriad Pro Cond" panose="020B0506030403020204" pitchFamily="34" charset="0"/>
            </a:endParaRPr>
          </a:p>
        </p:txBody>
      </p:sp>
      <p:pic>
        <p:nvPicPr>
          <p:cNvPr id="1026" name="Picture 2" descr="C:\Users\РМЦ\Desktop\фон для презентации рмц.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970072" y="6214328"/>
            <a:ext cx="986167" cy="307777"/>
          </a:xfrm>
          <a:prstGeom prst="rect">
            <a:avLst/>
          </a:prstGeom>
        </p:spPr>
        <p:txBody>
          <a:bodyPr wrap="none">
            <a:spAutoFit/>
          </a:bodyPr>
          <a:lstStyle/>
          <a:p>
            <a:pPr algn="just"/>
            <a:r>
              <a:rPr lang="ru-RU" sz="1400" b="1" dirty="0" smtClean="0">
                <a:solidFill>
                  <a:srgbClr val="002060"/>
                </a:solidFill>
                <a:latin typeface="Myriad Pro Cond" panose="020B0506030403020204" pitchFamily="34" charset="0"/>
              </a:rPr>
              <a:t>08.12.2022 г.</a:t>
            </a:r>
            <a:endParaRPr lang="ru-RU" sz="1400" b="1" dirty="0">
              <a:solidFill>
                <a:srgbClr val="002060"/>
              </a:solidFill>
              <a:latin typeface="Myriad Pro Cond" panose="020B0506030403020204" pitchFamily="34" charset="0"/>
            </a:endParaRPr>
          </a:p>
        </p:txBody>
      </p:sp>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20729" r="-1"/>
          <a:stretch/>
        </p:blipFill>
        <p:spPr>
          <a:xfrm>
            <a:off x="0" y="1014349"/>
            <a:ext cx="9144000" cy="5634400"/>
          </a:xfrm>
          <a:prstGeom prst="rect">
            <a:avLst/>
          </a:prstGeom>
          <a:ln>
            <a:noFill/>
          </a:ln>
        </p:spPr>
      </p:pic>
      <p:sp>
        <p:nvSpPr>
          <p:cNvPr id="2" name="TextBox 1"/>
          <p:cNvSpPr txBox="1"/>
          <p:nvPr/>
        </p:nvSpPr>
        <p:spPr>
          <a:xfrm>
            <a:off x="229898" y="1000729"/>
            <a:ext cx="8734590" cy="461665"/>
          </a:xfrm>
          <a:prstGeom prst="rect">
            <a:avLst/>
          </a:prstGeom>
          <a:noFill/>
        </p:spPr>
        <p:txBody>
          <a:bodyPr wrap="square" rtlCol="0">
            <a:spAutoFit/>
          </a:bodyPr>
          <a:lstStyle/>
          <a:p>
            <a:pPr lvl="0" algn="ct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РАБОЧАЯ ПРОГРАММА ВОСПИТАНИЯ</a:t>
            </a:r>
          </a:p>
        </p:txBody>
      </p:sp>
      <p:cxnSp>
        <p:nvCxnSpPr>
          <p:cNvPr id="41" name="Прямая соединительная линия 40"/>
          <p:cNvCxnSpPr/>
          <p:nvPr/>
        </p:nvCxnSpPr>
        <p:spPr>
          <a:xfrm>
            <a:off x="685800" y="270892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1907704" y="4891428"/>
            <a:ext cx="4572000" cy="307777"/>
          </a:xfrm>
          <a:prstGeom prst="rect">
            <a:avLst/>
          </a:prstGeom>
        </p:spPr>
        <p:txBody>
          <a:bodyPr>
            <a:spAutoFit/>
          </a:bodyPr>
          <a:lstStyle/>
          <a:p>
            <a:pPr algn="just"/>
            <a:endParaRPr lang="ru-RU" sz="1400" dirty="0">
              <a:latin typeface="Myriad Pro Cond" panose="020B0506030403020204" pitchFamily="34" charset="0"/>
            </a:endParaRPr>
          </a:p>
        </p:txBody>
      </p:sp>
      <p:sp>
        <p:nvSpPr>
          <p:cNvPr id="14" name="object 15"/>
          <p:cNvSpPr txBox="1"/>
          <p:nvPr/>
        </p:nvSpPr>
        <p:spPr>
          <a:xfrm>
            <a:off x="369821" y="1496702"/>
            <a:ext cx="4082678" cy="1779974"/>
          </a:xfrm>
          <a:prstGeom prst="rect">
            <a:avLst/>
          </a:prstGeom>
          <a:ln w="28575">
            <a:solidFill>
              <a:srgbClr val="002060"/>
            </a:solidFill>
          </a:ln>
        </p:spPr>
        <p:txBody>
          <a:bodyPr vert="horz" wrap="square" lIns="0" tIns="12700" rIns="0" bIns="0" rtlCol="0">
            <a:spAutoFit/>
          </a:bodyPr>
          <a:lstStyle/>
          <a:p>
            <a:pPr marL="108000" marR="5080" indent="180000" algn="just" defTabSz="0">
              <a:lnSpc>
                <a:spcPct val="100000"/>
              </a:lnSpc>
              <a:spcBef>
                <a:spcPts val="100"/>
              </a:spcBef>
            </a:pPr>
            <a:r>
              <a:rPr sz="1600" b="1" spc="-5" dirty="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Рабочая</a:t>
            </a:r>
            <a:r>
              <a:rPr sz="1600" b="1" spc="15" dirty="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10" dirty="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программа</a:t>
            </a:r>
            <a:r>
              <a:rPr sz="1600" b="1" dirty="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5" dirty="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воспитания</a:t>
            </a:r>
            <a:r>
              <a:rPr sz="1600" b="1" dirty="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5" dirty="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и</a:t>
            </a:r>
            <a:r>
              <a:rPr sz="1600" b="1" spc="15" dirty="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10" dirty="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Календарный</a:t>
            </a:r>
            <a:r>
              <a:rPr sz="1600" b="1" spc="10" dirty="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5" dirty="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план</a:t>
            </a:r>
            <a:r>
              <a:rPr sz="1600" b="1" spc="15" dirty="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5" dirty="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воспитательной</a:t>
            </a:r>
            <a:r>
              <a:rPr sz="1600" b="1" dirty="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5" dirty="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работы</a:t>
            </a:r>
            <a:r>
              <a:rPr sz="1600" b="1" spc="15" dirty="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dirty="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являются </a:t>
            </a:r>
            <a:r>
              <a:rPr sz="1600" b="1" spc="-10" dirty="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обязательными</a:t>
            </a:r>
            <a:r>
              <a:rPr sz="1600" b="1" spc="20" dirty="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10" dirty="0" err="1">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структурными</a:t>
            </a:r>
            <a:r>
              <a:rPr sz="1600" b="1" spc="40" dirty="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5" dirty="0" err="1" smtClean="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элементами</a:t>
            </a:r>
            <a:r>
              <a:rPr lang="ru-RU" sz="1600" b="1" spc="20" dirty="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dirty="0" err="1" smtClean="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дополнительной</a:t>
            </a:r>
            <a:r>
              <a:rPr sz="1600" b="1" dirty="0" smtClean="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5" dirty="0" smtClean="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5" dirty="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общеобразовательной </a:t>
            </a:r>
            <a:r>
              <a:rPr sz="1600" b="1" spc="-10" dirty="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программы,</a:t>
            </a:r>
            <a:r>
              <a:rPr sz="1600" b="1" dirty="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5" dirty="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исходя</a:t>
            </a:r>
            <a:r>
              <a:rPr sz="1600" b="1" spc="25" dirty="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20" dirty="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из</a:t>
            </a:r>
            <a:r>
              <a:rPr sz="1600" b="1" spc="15" dirty="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5" dirty="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понятия</a:t>
            </a:r>
            <a:r>
              <a:rPr sz="1600" b="1" spc="10" dirty="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5" dirty="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«Образовательная</a:t>
            </a:r>
            <a:r>
              <a:rPr sz="1600" b="1" dirty="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10" dirty="0" err="1">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программа</a:t>
            </a:r>
            <a:r>
              <a:rPr sz="1600" b="1" spc="-10" dirty="0" smtClean="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a:t>
            </a:r>
            <a:r>
              <a:rPr lang="ru-RU" sz="1600" b="1" dirty="0" smtClean="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rPr>
              <a:t>.</a:t>
            </a:r>
            <a:endParaRPr lang="ru-RU" sz="1400" b="1" spc="-40" dirty="0">
              <a:solidFill>
                <a:srgbClr val="001F5F"/>
              </a:solidFill>
              <a:effectLst>
                <a:outerShdw blurRad="38100" dist="38100" dir="2700000" algn="tl">
                  <a:srgbClr val="000000">
                    <a:alpha val="43137"/>
                  </a:srgbClr>
                </a:outerShdw>
              </a:effectLst>
              <a:latin typeface="Myriad Pro Cond" panose="020B0506030403020204" pitchFamily="34" charset="0"/>
              <a:cs typeface="Microsoft Sans Serif"/>
            </a:endParaRPr>
          </a:p>
          <a:p>
            <a:pPr marL="108000" marR="5080" indent="180000" algn="just" defTabSz="0">
              <a:lnSpc>
                <a:spcPct val="100000"/>
              </a:lnSpc>
              <a:spcBef>
                <a:spcPts val="100"/>
              </a:spcBef>
            </a:pPr>
            <a:r>
              <a:rPr sz="900" b="1" spc="-40" dirty="0" smtClean="0">
                <a:solidFill>
                  <a:srgbClr val="FF0000"/>
                </a:solidFill>
                <a:latin typeface="Myriad Pro Cond" panose="020B0506030403020204" pitchFamily="34" charset="0"/>
                <a:cs typeface="Microsoft Sans Serif"/>
              </a:rPr>
              <a:t>(</a:t>
            </a:r>
            <a:r>
              <a:rPr sz="900" b="1" spc="-40" dirty="0">
                <a:solidFill>
                  <a:srgbClr val="FF0000"/>
                </a:solidFill>
                <a:latin typeface="Myriad Pro Cond" panose="020B0506030403020204" pitchFamily="34" charset="0"/>
                <a:cs typeface="Microsoft Sans Serif"/>
              </a:rPr>
              <a:t>ФЗ</a:t>
            </a:r>
            <a:r>
              <a:rPr sz="900" b="1" spc="15" dirty="0">
                <a:solidFill>
                  <a:srgbClr val="FF0000"/>
                </a:solidFill>
                <a:latin typeface="Myriad Pro Cond" panose="020B0506030403020204" pitchFamily="34" charset="0"/>
                <a:cs typeface="Microsoft Sans Serif"/>
              </a:rPr>
              <a:t> </a:t>
            </a:r>
            <a:r>
              <a:rPr sz="900" b="1" spc="65" dirty="0">
                <a:solidFill>
                  <a:srgbClr val="FF0000"/>
                </a:solidFill>
                <a:latin typeface="Myriad Pro Cond" panose="020B0506030403020204" pitchFamily="34" charset="0"/>
                <a:cs typeface="Microsoft Sans Serif"/>
              </a:rPr>
              <a:t>№</a:t>
            </a:r>
            <a:r>
              <a:rPr sz="900" b="1" spc="15" dirty="0">
                <a:solidFill>
                  <a:srgbClr val="FF0000"/>
                </a:solidFill>
                <a:latin typeface="Myriad Pro Cond" panose="020B0506030403020204" pitchFamily="34" charset="0"/>
                <a:cs typeface="Microsoft Sans Serif"/>
              </a:rPr>
              <a:t> </a:t>
            </a:r>
            <a:r>
              <a:rPr sz="900" b="1" dirty="0">
                <a:solidFill>
                  <a:srgbClr val="FF0000"/>
                </a:solidFill>
                <a:latin typeface="Myriad Pro Cond" panose="020B0506030403020204" pitchFamily="34" charset="0"/>
                <a:cs typeface="Microsoft Sans Serif"/>
              </a:rPr>
              <a:t>273,</a:t>
            </a:r>
            <a:r>
              <a:rPr sz="900" b="1" spc="-5" dirty="0">
                <a:solidFill>
                  <a:srgbClr val="FF0000"/>
                </a:solidFill>
                <a:latin typeface="Myriad Pro Cond" panose="020B0506030403020204" pitchFamily="34" charset="0"/>
                <a:cs typeface="Microsoft Sans Serif"/>
              </a:rPr>
              <a:t> гл.1</a:t>
            </a:r>
            <a:r>
              <a:rPr sz="900" b="1" spc="25" dirty="0">
                <a:solidFill>
                  <a:srgbClr val="FF0000"/>
                </a:solidFill>
                <a:latin typeface="Myriad Pro Cond" panose="020B0506030403020204" pitchFamily="34" charset="0"/>
                <a:cs typeface="Microsoft Sans Serif"/>
              </a:rPr>
              <a:t> </a:t>
            </a:r>
            <a:r>
              <a:rPr sz="900" b="1" dirty="0">
                <a:solidFill>
                  <a:srgbClr val="FF0000"/>
                </a:solidFill>
                <a:latin typeface="Myriad Pro Cond" panose="020B0506030403020204" pitchFamily="34" charset="0"/>
                <a:cs typeface="Microsoft Sans Serif"/>
              </a:rPr>
              <a:t>ст.2</a:t>
            </a:r>
            <a:r>
              <a:rPr sz="900" b="1" spc="15" dirty="0">
                <a:solidFill>
                  <a:srgbClr val="FF0000"/>
                </a:solidFill>
                <a:latin typeface="Myriad Pro Cond" panose="020B0506030403020204" pitchFamily="34" charset="0"/>
                <a:cs typeface="Microsoft Sans Serif"/>
              </a:rPr>
              <a:t> </a:t>
            </a:r>
            <a:r>
              <a:rPr sz="900" b="1" spc="-10" dirty="0">
                <a:solidFill>
                  <a:srgbClr val="FF0000"/>
                </a:solidFill>
                <a:latin typeface="Myriad Pro Cond" panose="020B0506030403020204" pitchFamily="34" charset="0"/>
                <a:cs typeface="Microsoft Sans Serif"/>
              </a:rPr>
              <a:t>п.</a:t>
            </a:r>
            <a:r>
              <a:rPr sz="900" b="1" spc="10" dirty="0">
                <a:solidFill>
                  <a:srgbClr val="FF0000"/>
                </a:solidFill>
                <a:latin typeface="Myriad Pro Cond" panose="020B0506030403020204" pitchFamily="34" charset="0"/>
                <a:cs typeface="Microsoft Sans Serif"/>
              </a:rPr>
              <a:t> </a:t>
            </a:r>
            <a:r>
              <a:rPr sz="900" b="1" dirty="0">
                <a:solidFill>
                  <a:srgbClr val="FF0000"/>
                </a:solidFill>
                <a:latin typeface="Myriad Pro Cond" panose="020B0506030403020204" pitchFamily="34" charset="0"/>
                <a:cs typeface="Microsoft Sans Serif"/>
              </a:rPr>
              <a:t>9.</a:t>
            </a:r>
            <a:r>
              <a:rPr sz="900" b="1" spc="10" dirty="0">
                <a:solidFill>
                  <a:srgbClr val="FF0000"/>
                </a:solidFill>
                <a:latin typeface="Myriad Pro Cond" panose="020B0506030403020204" pitchFamily="34" charset="0"/>
                <a:cs typeface="Microsoft Sans Serif"/>
              </a:rPr>
              <a:t> </a:t>
            </a:r>
            <a:r>
              <a:rPr sz="900" b="1" spc="-20" dirty="0">
                <a:solidFill>
                  <a:srgbClr val="FF0000"/>
                </a:solidFill>
                <a:latin typeface="Myriad Pro Cond" panose="020B0506030403020204" pitchFamily="34" charset="0"/>
                <a:cs typeface="Microsoft Sans Serif"/>
              </a:rPr>
              <a:t>Пункт</a:t>
            </a:r>
            <a:r>
              <a:rPr sz="900" b="1" spc="40" dirty="0">
                <a:solidFill>
                  <a:srgbClr val="FF0000"/>
                </a:solidFill>
                <a:latin typeface="Myriad Pro Cond" panose="020B0506030403020204" pitchFamily="34" charset="0"/>
                <a:cs typeface="Microsoft Sans Serif"/>
              </a:rPr>
              <a:t> </a:t>
            </a:r>
            <a:r>
              <a:rPr sz="900" b="1" dirty="0">
                <a:solidFill>
                  <a:srgbClr val="FF0000"/>
                </a:solidFill>
                <a:latin typeface="Myriad Pro Cond" panose="020B0506030403020204" pitchFamily="34" charset="0"/>
                <a:cs typeface="Microsoft Sans Serif"/>
              </a:rPr>
              <a:t>в</a:t>
            </a:r>
            <a:r>
              <a:rPr sz="900" b="1" spc="15" dirty="0">
                <a:solidFill>
                  <a:srgbClr val="FF0000"/>
                </a:solidFill>
                <a:latin typeface="Myriad Pro Cond" panose="020B0506030403020204" pitchFamily="34" charset="0"/>
                <a:cs typeface="Microsoft Sans Serif"/>
              </a:rPr>
              <a:t> </a:t>
            </a:r>
            <a:r>
              <a:rPr sz="900" b="1" spc="-10" dirty="0">
                <a:solidFill>
                  <a:srgbClr val="FF0000"/>
                </a:solidFill>
                <a:latin typeface="Myriad Pro Cond" panose="020B0506030403020204" pitchFamily="34" charset="0"/>
                <a:cs typeface="Microsoft Sans Serif"/>
              </a:rPr>
              <a:t>редакции,</a:t>
            </a:r>
            <a:r>
              <a:rPr sz="900" b="1" dirty="0">
                <a:solidFill>
                  <a:srgbClr val="FF0000"/>
                </a:solidFill>
                <a:latin typeface="Myriad Pro Cond" panose="020B0506030403020204" pitchFamily="34" charset="0"/>
                <a:cs typeface="Microsoft Sans Serif"/>
              </a:rPr>
              <a:t> введенной в</a:t>
            </a:r>
            <a:r>
              <a:rPr sz="900" b="1" spc="20" dirty="0">
                <a:solidFill>
                  <a:srgbClr val="FF0000"/>
                </a:solidFill>
                <a:latin typeface="Myriad Pro Cond" panose="020B0506030403020204" pitchFamily="34" charset="0"/>
                <a:cs typeface="Microsoft Sans Serif"/>
              </a:rPr>
              <a:t> </a:t>
            </a:r>
            <a:r>
              <a:rPr sz="900" b="1" spc="-5" dirty="0" err="1" smtClean="0">
                <a:solidFill>
                  <a:srgbClr val="FF0000"/>
                </a:solidFill>
                <a:latin typeface="Myriad Pro Cond" panose="020B0506030403020204" pitchFamily="34" charset="0"/>
                <a:cs typeface="Microsoft Sans Serif"/>
              </a:rPr>
              <a:t>действи</a:t>
            </a:r>
            <a:r>
              <a:rPr lang="ru-RU" sz="900" b="1" spc="-5" dirty="0" smtClean="0">
                <a:solidFill>
                  <a:srgbClr val="FF0000"/>
                </a:solidFill>
                <a:latin typeface="Myriad Pro Cond" panose="020B0506030403020204" pitchFamily="34" charset="0"/>
                <a:cs typeface="Microsoft Sans Serif"/>
              </a:rPr>
              <a:t>е </a:t>
            </a:r>
            <a:r>
              <a:rPr sz="900" b="1" dirty="0" smtClean="0">
                <a:solidFill>
                  <a:srgbClr val="FF0000"/>
                </a:solidFill>
                <a:latin typeface="Myriad Pro Cond" panose="020B0506030403020204" pitchFamily="34" charset="0"/>
                <a:cs typeface="Microsoft Sans Serif"/>
              </a:rPr>
              <a:t>с</a:t>
            </a:r>
            <a:r>
              <a:rPr sz="900" b="1" spc="5" dirty="0" smtClean="0">
                <a:solidFill>
                  <a:srgbClr val="FF0000"/>
                </a:solidFill>
                <a:latin typeface="Myriad Pro Cond" panose="020B0506030403020204" pitchFamily="34" charset="0"/>
                <a:cs typeface="Microsoft Sans Serif"/>
              </a:rPr>
              <a:t> </a:t>
            </a:r>
            <a:r>
              <a:rPr sz="900" b="1" dirty="0">
                <a:solidFill>
                  <a:srgbClr val="FF0000"/>
                </a:solidFill>
                <a:latin typeface="Myriad Pro Cond" panose="020B0506030403020204" pitchFamily="34" charset="0"/>
                <a:cs typeface="Microsoft Sans Serif"/>
              </a:rPr>
              <a:t>1</a:t>
            </a:r>
            <a:r>
              <a:rPr sz="900" b="1" spc="10" dirty="0">
                <a:solidFill>
                  <a:srgbClr val="FF0000"/>
                </a:solidFill>
                <a:latin typeface="Myriad Pro Cond" panose="020B0506030403020204" pitchFamily="34" charset="0"/>
                <a:cs typeface="Microsoft Sans Serif"/>
              </a:rPr>
              <a:t> </a:t>
            </a:r>
            <a:r>
              <a:rPr sz="900" b="1" spc="-5" dirty="0">
                <a:solidFill>
                  <a:srgbClr val="FF0000"/>
                </a:solidFill>
                <a:latin typeface="Myriad Pro Cond" panose="020B0506030403020204" pitchFamily="34" charset="0"/>
                <a:cs typeface="Microsoft Sans Serif"/>
              </a:rPr>
              <a:t>сентября </a:t>
            </a:r>
            <a:r>
              <a:rPr sz="900" b="1" dirty="0">
                <a:solidFill>
                  <a:srgbClr val="FF0000"/>
                </a:solidFill>
                <a:latin typeface="Myriad Pro Cond" panose="020B0506030403020204" pitchFamily="34" charset="0"/>
                <a:cs typeface="Microsoft Sans Serif"/>
              </a:rPr>
              <a:t>2020 </a:t>
            </a:r>
            <a:r>
              <a:rPr sz="900" b="1" spc="-10" dirty="0" err="1">
                <a:solidFill>
                  <a:srgbClr val="FF0000"/>
                </a:solidFill>
                <a:latin typeface="Myriad Pro Cond" panose="020B0506030403020204" pitchFamily="34" charset="0"/>
                <a:cs typeface="Microsoft Sans Serif"/>
              </a:rPr>
              <a:t>года</a:t>
            </a:r>
            <a:r>
              <a:rPr sz="900" b="1" dirty="0">
                <a:solidFill>
                  <a:srgbClr val="FF0000"/>
                </a:solidFill>
                <a:latin typeface="Myriad Pro Cond" panose="020B0506030403020204" pitchFamily="34" charset="0"/>
                <a:cs typeface="Microsoft Sans Serif"/>
              </a:rPr>
              <a:t> </a:t>
            </a:r>
            <a:r>
              <a:rPr sz="900" b="1" spc="-10" dirty="0" err="1" smtClean="0">
                <a:solidFill>
                  <a:srgbClr val="FF0000"/>
                </a:solidFill>
                <a:latin typeface="Myriad Pro Cond" panose="020B0506030403020204" pitchFamily="34" charset="0"/>
                <a:cs typeface="Microsoft Sans Serif"/>
              </a:rPr>
              <a:t>Федеральным</a:t>
            </a:r>
            <a:r>
              <a:rPr sz="900" b="1" spc="20" dirty="0" smtClean="0">
                <a:solidFill>
                  <a:srgbClr val="FF0000"/>
                </a:solidFill>
                <a:latin typeface="Myriad Pro Cond" panose="020B0506030403020204" pitchFamily="34" charset="0"/>
                <a:cs typeface="Microsoft Sans Serif"/>
              </a:rPr>
              <a:t> </a:t>
            </a:r>
            <a:r>
              <a:rPr sz="900" b="1" spc="-20" dirty="0">
                <a:solidFill>
                  <a:srgbClr val="FF0000"/>
                </a:solidFill>
                <a:latin typeface="Myriad Pro Cond" panose="020B0506030403020204" pitchFamily="34" charset="0"/>
                <a:cs typeface="Microsoft Sans Serif"/>
              </a:rPr>
              <a:t>законом</a:t>
            </a:r>
            <a:r>
              <a:rPr sz="900" b="1" spc="15" dirty="0">
                <a:solidFill>
                  <a:srgbClr val="FF0000"/>
                </a:solidFill>
                <a:latin typeface="Myriad Pro Cond" panose="020B0506030403020204" pitchFamily="34" charset="0"/>
                <a:cs typeface="Microsoft Sans Serif"/>
              </a:rPr>
              <a:t> </a:t>
            </a:r>
            <a:r>
              <a:rPr sz="900" b="1" dirty="0">
                <a:solidFill>
                  <a:srgbClr val="FF0000"/>
                </a:solidFill>
                <a:latin typeface="Myriad Pro Cond" panose="020B0506030403020204" pitchFamily="34" charset="0"/>
                <a:cs typeface="Microsoft Sans Serif"/>
              </a:rPr>
              <a:t>от</a:t>
            </a:r>
            <a:r>
              <a:rPr sz="900" b="1" spc="5" dirty="0">
                <a:solidFill>
                  <a:srgbClr val="FF0000"/>
                </a:solidFill>
                <a:latin typeface="Myriad Pro Cond" panose="020B0506030403020204" pitchFamily="34" charset="0"/>
                <a:cs typeface="Microsoft Sans Serif"/>
              </a:rPr>
              <a:t> </a:t>
            </a:r>
            <a:r>
              <a:rPr sz="900" b="1" dirty="0">
                <a:solidFill>
                  <a:srgbClr val="FF0000"/>
                </a:solidFill>
                <a:latin typeface="Myriad Pro Cond" panose="020B0506030403020204" pitchFamily="34" charset="0"/>
                <a:cs typeface="Microsoft Sans Serif"/>
              </a:rPr>
              <a:t>31</a:t>
            </a:r>
            <a:r>
              <a:rPr sz="900" b="1" spc="5" dirty="0">
                <a:solidFill>
                  <a:srgbClr val="FF0000"/>
                </a:solidFill>
                <a:latin typeface="Myriad Pro Cond" panose="020B0506030403020204" pitchFamily="34" charset="0"/>
                <a:cs typeface="Microsoft Sans Serif"/>
              </a:rPr>
              <a:t> </a:t>
            </a:r>
            <a:r>
              <a:rPr sz="900" b="1" dirty="0">
                <a:solidFill>
                  <a:srgbClr val="FF0000"/>
                </a:solidFill>
                <a:latin typeface="Myriad Pro Cond" panose="020B0506030403020204" pitchFamily="34" charset="0"/>
                <a:cs typeface="Microsoft Sans Serif"/>
              </a:rPr>
              <a:t>июля</a:t>
            </a:r>
            <a:r>
              <a:rPr sz="900" b="1" spc="5" dirty="0">
                <a:solidFill>
                  <a:srgbClr val="FF0000"/>
                </a:solidFill>
                <a:latin typeface="Myriad Pro Cond" panose="020B0506030403020204" pitchFamily="34" charset="0"/>
                <a:cs typeface="Microsoft Sans Serif"/>
              </a:rPr>
              <a:t> </a:t>
            </a:r>
            <a:r>
              <a:rPr sz="900" b="1" dirty="0">
                <a:solidFill>
                  <a:srgbClr val="FF0000"/>
                </a:solidFill>
                <a:latin typeface="Myriad Pro Cond" panose="020B0506030403020204" pitchFamily="34" charset="0"/>
                <a:cs typeface="Microsoft Sans Serif"/>
              </a:rPr>
              <a:t>2020 </a:t>
            </a:r>
            <a:r>
              <a:rPr sz="900" b="1" spc="-10" dirty="0">
                <a:solidFill>
                  <a:srgbClr val="FF0000"/>
                </a:solidFill>
                <a:latin typeface="Myriad Pro Cond" panose="020B0506030403020204" pitchFamily="34" charset="0"/>
                <a:cs typeface="Microsoft Sans Serif"/>
              </a:rPr>
              <a:t>года</a:t>
            </a:r>
            <a:r>
              <a:rPr sz="900" b="1" spc="5" dirty="0">
                <a:solidFill>
                  <a:srgbClr val="FF0000"/>
                </a:solidFill>
                <a:latin typeface="Myriad Pro Cond" panose="020B0506030403020204" pitchFamily="34" charset="0"/>
                <a:cs typeface="Microsoft Sans Serif"/>
              </a:rPr>
              <a:t> </a:t>
            </a:r>
            <a:r>
              <a:rPr sz="900" b="1" dirty="0">
                <a:solidFill>
                  <a:srgbClr val="FF0000"/>
                </a:solidFill>
                <a:latin typeface="Myriad Pro Cond" panose="020B0506030403020204" pitchFamily="34" charset="0"/>
                <a:cs typeface="Microsoft Sans Serif"/>
              </a:rPr>
              <a:t>N</a:t>
            </a:r>
            <a:r>
              <a:rPr sz="900" b="1" spc="10" dirty="0">
                <a:solidFill>
                  <a:srgbClr val="FF0000"/>
                </a:solidFill>
                <a:latin typeface="Myriad Pro Cond" panose="020B0506030403020204" pitchFamily="34" charset="0"/>
                <a:cs typeface="Microsoft Sans Serif"/>
              </a:rPr>
              <a:t> </a:t>
            </a:r>
            <a:r>
              <a:rPr sz="900" b="1" spc="-15" dirty="0">
                <a:solidFill>
                  <a:srgbClr val="FF0000"/>
                </a:solidFill>
                <a:latin typeface="Myriad Pro Cond" panose="020B0506030403020204" pitchFamily="34" charset="0"/>
                <a:cs typeface="Microsoft Sans Serif"/>
              </a:rPr>
              <a:t>304-ФЗ.)</a:t>
            </a:r>
            <a:endParaRPr sz="900" b="1" dirty="0">
              <a:solidFill>
                <a:srgbClr val="FF0000"/>
              </a:solidFill>
              <a:latin typeface="Myriad Pro Cond" panose="020B0506030403020204" pitchFamily="34" charset="0"/>
              <a:cs typeface="Microsoft Sans Serif"/>
            </a:endParaRPr>
          </a:p>
        </p:txBody>
      </p:sp>
      <p:sp>
        <p:nvSpPr>
          <p:cNvPr id="15" name="object 16"/>
          <p:cNvSpPr txBox="1"/>
          <p:nvPr/>
        </p:nvSpPr>
        <p:spPr>
          <a:xfrm>
            <a:off x="373572" y="3493466"/>
            <a:ext cx="4086472" cy="3251531"/>
          </a:xfrm>
          <a:prstGeom prst="rect">
            <a:avLst/>
          </a:prstGeom>
          <a:ln w="25907">
            <a:solidFill>
              <a:srgbClr val="002060"/>
            </a:solidFill>
          </a:ln>
        </p:spPr>
        <p:txBody>
          <a:bodyPr vert="horz" wrap="square" lIns="0" tIns="42545" rIns="0" bIns="0" rtlCol="0">
            <a:spAutoFit/>
          </a:bodyPr>
          <a:lstStyle/>
          <a:p>
            <a:pPr marL="90170" indent="180000" algn="just">
              <a:lnSpc>
                <a:spcPct val="100000"/>
              </a:lnSpc>
            </a:pPr>
            <a:r>
              <a:rPr sz="1600" b="1" spc="-5"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a:t>
            </a:r>
            <a:r>
              <a:rPr lang="ru-RU" sz="1600" b="1" spc="-5"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О</a:t>
            </a:r>
            <a:r>
              <a:rPr sz="1600" b="1" spc="-5" dirty="0" err="1" smtClean="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бразование</a:t>
            </a:r>
            <a:r>
              <a:rPr lang="ru-RU" sz="1600" b="1" spc="-5" dirty="0">
                <a:solidFill>
                  <a:srgbClr val="FF0000"/>
                </a:solidFill>
                <a:effectLst>
                  <a:outerShdw blurRad="38100" dist="38100" dir="2700000" algn="tl">
                    <a:srgbClr val="000000">
                      <a:alpha val="43137"/>
                    </a:srgbClr>
                  </a:outerShdw>
                </a:effectLst>
                <a:latin typeface="Myriad Pro Cond" panose="020B0506030403020204" pitchFamily="34" charset="0"/>
                <a:cs typeface="Microsoft Sans Serif"/>
              </a:rPr>
              <a:t> </a:t>
            </a:r>
            <a:r>
              <a:rPr lang="ru-RU" sz="1600" b="1" spc="-5"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5" dirty="0" err="1" smtClean="0">
                <a:solidFill>
                  <a:srgbClr val="002060"/>
                </a:solidFill>
                <a:effectLst>
                  <a:outerShdw blurRad="38100" dist="38100" dir="2700000" algn="tl">
                    <a:srgbClr val="000000">
                      <a:alpha val="43137"/>
                    </a:srgbClr>
                  </a:outerShdw>
                </a:effectLst>
                <a:latin typeface="Myriad Pro Cond" panose="020B0506030403020204" pitchFamily="34" charset="0"/>
                <a:cs typeface="Arial"/>
              </a:rPr>
              <a:t>единый</a:t>
            </a:r>
            <a:r>
              <a:rPr sz="1600" b="1" spc="-5"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Arial"/>
              </a:rPr>
              <a:t> </a:t>
            </a:r>
            <a:r>
              <a:rPr sz="1600" b="1" spc="-5"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целенаправленный</a:t>
            </a:r>
            <a:r>
              <a:rPr sz="1600" b="1" spc="-25"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 </a:t>
            </a:r>
            <a:r>
              <a:rPr sz="1600" b="1" spc="-5"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процесс</a:t>
            </a:r>
            <a:r>
              <a:rPr sz="1600" b="1" spc="-10"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 </a:t>
            </a:r>
            <a:r>
              <a:rPr sz="1600" b="1" spc="-5"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воспитания</a:t>
            </a:r>
            <a:r>
              <a:rPr sz="1600" b="1" spc="15"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 </a:t>
            </a:r>
            <a:r>
              <a:rPr sz="1600" b="1"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и</a:t>
            </a:r>
            <a:r>
              <a:rPr sz="1600" b="1" spc="25"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 </a:t>
            </a:r>
            <a:r>
              <a:rPr sz="1600" b="1" spc="-10"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обучения</a:t>
            </a:r>
            <a:r>
              <a:rPr sz="1600" b="1" spc="-10"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a:t>
            </a:r>
            <a:r>
              <a:rPr sz="1600" b="1" spc="50"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являющийся</a:t>
            </a:r>
            <a:r>
              <a:rPr sz="1600" b="1" spc="-2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общественно</a:t>
            </a:r>
            <a:r>
              <a:rPr sz="1600" b="1" spc="1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1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значимым</a:t>
            </a:r>
            <a:r>
              <a:rPr sz="1600" b="1" spc="3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10"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благом</a:t>
            </a:r>
            <a:r>
              <a:rPr sz="1600" b="1" spc="20"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и</a:t>
            </a:r>
            <a:r>
              <a:rPr sz="1600" b="1" spc="3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5" dirty="0" err="1" smtClean="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осуществляемый</a:t>
            </a:r>
            <a:r>
              <a:rPr lang="ru-RU" sz="1600" b="1"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в</a:t>
            </a:r>
            <a:r>
              <a:rPr sz="1600" b="1" spc="10"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интересах</a:t>
            </a:r>
            <a:r>
              <a:rPr sz="1600" b="1" spc="1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10"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человека,</a:t>
            </a:r>
            <a:r>
              <a:rPr sz="1600" b="1" spc="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семьи,</a:t>
            </a:r>
            <a:r>
              <a:rPr sz="1600" b="1" spc="10"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общества</a:t>
            </a:r>
            <a:r>
              <a:rPr sz="1600" b="1" spc="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и</a:t>
            </a:r>
            <a:r>
              <a:rPr sz="1600" b="1" spc="2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государства,</a:t>
            </a:r>
            <a:r>
              <a:rPr sz="1600" b="1"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 а</a:t>
            </a:r>
            <a:r>
              <a:rPr sz="1600" b="1" spc="2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20"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также</a:t>
            </a:r>
            <a:r>
              <a:rPr sz="1600" b="1" spc="2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10"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совокупность</a:t>
            </a:r>
            <a:r>
              <a:rPr sz="1600" b="1" spc="20"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приобретаемых</a:t>
            </a:r>
            <a:r>
              <a:rPr sz="1600" b="1" spc="-10"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 знаний,</a:t>
            </a:r>
            <a:r>
              <a:rPr sz="1600" b="1" spc="2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10"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умений,</a:t>
            </a:r>
            <a:r>
              <a:rPr sz="1600" b="1" spc="20"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10"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навыков,</a:t>
            </a:r>
            <a:r>
              <a:rPr sz="1600" b="1" spc="40"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5"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ценностных</a:t>
            </a:r>
            <a:r>
              <a:rPr sz="1600" b="1" spc="15"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 </a:t>
            </a:r>
            <a:r>
              <a:rPr sz="1600" b="1" spc="-10"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установок,</a:t>
            </a:r>
            <a:r>
              <a:rPr sz="1600" b="1" spc="55"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 </a:t>
            </a:r>
            <a:r>
              <a:rPr sz="1600" b="1" spc="-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опыта </a:t>
            </a:r>
            <a:r>
              <a:rPr sz="1600" b="1"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деятельности</a:t>
            </a:r>
            <a:r>
              <a:rPr sz="1600" b="1" spc="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и</a:t>
            </a:r>
            <a:r>
              <a:rPr sz="1600" b="1" spc="2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10"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компетенции</a:t>
            </a:r>
            <a:r>
              <a:rPr sz="1600" b="1" spc="10"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определенных объема</a:t>
            </a:r>
            <a:r>
              <a:rPr sz="1600" b="1"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и</a:t>
            </a:r>
            <a:r>
              <a:rPr sz="1600" b="1" spc="30"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сложности</a:t>
            </a:r>
            <a:r>
              <a:rPr sz="1600" b="1" spc="10"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в</a:t>
            </a:r>
            <a:r>
              <a:rPr sz="1600" b="1" spc="10"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целях</a:t>
            </a:r>
            <a:r>
              <a:rPr sz="1600" b="1" spc="-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 интеллектуального,</a:t>
            </a:r>
            <a:r>
              <a:rPr sz="1600" b="1" spc="4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5"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духовно-нравственного</a:t>
            </a:r>
            <a:r>
              <a:rPr sz="1600" b="1" spc="-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a:t>
            </a:r>
            <a:r>
              <a:rPr sz="1600" b="1" spc="4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10"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творческого,</a:t>
            </a:r>
            <a:r>
              <a:rPr sz="1600" b="1" spc="-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1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физического</a:t>
            </a:r>
            <a:r>
              <a:rPr sz="1600" b="1" spc="1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и </a:t>
            </a:r>
            <a:r>
              <a:rPr sz="1600" b="1"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 (или) </a:t>
            </a:r>
            <a:r>
              <a:rPr sz="1600" b="1" spc="-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профессионального </a:t>
            </a:r>
            <a:r>
              <a:rPr sz="1600" b="1" spc="-10"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развития</a:t>
            </a:r>
            <a:r>
              <a:rPr sz="1600" b="1" spc="-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10"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человека,</a:t>
            </a:r>
            <a:r>
              <a:rPr sz="1600" b="1"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удовлетворения </a:t>
            </a:r>
            <a:r>
              <a:rPr sz="1600" b="1" spc="-10"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его</a:t>
            </a:r>
            <a:r>
              <a:rPr sz="1600" b="1" spc="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образовательных</a:t>
            </a:r>
            <a:r>
              <a:rPr sz="1600" b="1" spc="-10"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потребностей</a:t>
            </a:r>
            <a:r>
              <a:rPr sz="1600" b="1" spc="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и</a:t>
            </a:r>
            <a:r>
              <a:rPr sz="1600" b="1" spc="4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 </a:t>
            </a:r>
            <a:r>
              <a:rPr sz="1600" b="1" spc="-5" dirty="0" err="1">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интересов</a:t>
            </a:r>
            <a:r>
              <a:rPr sz="1600" b="1" spc="-5"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a:t>
            </a:r>
            <a:r>
              <a:rPr lang="ru-RU" sz="1600" b="1" spc="-5"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a:t>
            </a:r>
            <a:r>
              <a:rPr sz="1600" b="1" spc="-5"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 </a:t>
            </a:r>
            <a:endParaRPr lang="ru-RU" sz="1400" b="1" spc="-5"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endParaRPr>
          </a:p>
          <a:p>
            <a:pPr marL="90170" indent="180000" algn="r">
              <a:lnSpc>
                <a:spcPct val="100000"/>
              </a:lnSpc>
              <a:spcBef>
                <a:spcPts val="335"/>
              </a:spcBef>
            </a:pPr>
            <a:r>
              <a:rPr sz="900" b="1" spc="-5" dirty="0" smtClean="0">
                <a:solidFill>
                  <a:srgbClr val="FF0000"/>
                </a:solidFill>
                <a:latin typeface="Myriad Pro Cond" panose="020B0506030403020204" pitchFamily="34" charset="0"/>
                <a:cs typeface="Microsoft Sans Serif"/>
              </a:rPr>
              <a:t>(п.</a:t>
            </a:r>
            <a:r>
              <a:rPr sz="900" b="1" spc="10" dirty="0" smtClean="0">
                <a:solidFill>
                  <a:srgbClr val="FF0000"/>
                </a:solidFill>
                <a:latin typeface="Myriad Pro Cond" panose="020B0506030403020204" pitchFamily="34" charset="0"/>
                <a:cs typeface="Microsoft Sans Serif"/>
              </a:rPr>
              <a:t> </a:t>
            </a:r>
            <a:r>
              <a:rPr sz="900" b="1" spc="-5" dirty="0" smtClean="0">
                <a:solidFill>
                  <a:srgbClr val="FF0000"/>
                </a:solidFill>
                <a:latin typeface="Myriad Pro Cond" panose="020B0506030403020204" pitchFamily="34" charset="0"/>
                <a:cs typeface="Microsoft Sans Serif"/>
              </a:rPr>
              <a:t>1</a:t>
            </a:r>
            <a:r>
              <a:rPr sz="900" b="1" spc="15" dirty="0" smtClean="0">
                <a:solidFill>
                  <a:srgbClr val="FF0000"/>
                </a:solidFill>
                <a:latin typeface="Myriad Pro Cond" panose="020B0506030403020204" pitchFamily="34" charset="0"/>
                <a:cs typeface="Microsoft Sans Serif"/>
              </a:rPr>
              <a:t> </a:t>
            </a:r>
            <a:r>
              <a:rPr sz="900" b="1" dirty="0" err="1" smtClean="0">
                <a:solidFill>
                  <a:srgbClr val="FF0000"/>
                </a:solidFill>
                <a:latin typeface="Myriad Pro Cond" panose="020B0506030403020204" pitchFamily="34" charset="0"/>
                <a:cs typeface="Microsoft Sans Serif"/>
              </a:rPr>
              <a:t>ст</a:t>
            </a:r>
            <a:r>
              <a:rPr sz="900" b="1" dirty="0" smtClean="0">
                <a:solidFill>
                  <a:srgbClr val="FF0000"/>
                </a:solidFill>
                <a:latin typeface="Myriad Pro Cond" panose="020B0506030403020204" pitchFamily="34" charset="0"/>
                <a:cs typeface="Microsoft Sans Serif"/>
              </a:rPr>
              <a:t>.</a:t>
            </a:r>
            <a:r>
              <a:rPr sz="900" b="1" spc="10" dirty="0" smtClean="0">
                <a:solidFill>
                  <a:srgbClr val="FF0000"/>
                </a:solidFill>
                <a:latin typeface="Myriad Pro Cond" panose="020B0506030403020204" pitchFamily="34" charset="0"/>
                <a:cs typeface="Microsoft Sans Serif"/>
              </a:rPr>
              <a:t> </a:t>
            </a:r>
            <a:r>
              <a:rPr sz="900" b="1" spc="-5" dirty="0" smtClean="0">
                <a:solidFill>
                  <a:srgbClr val="FF0000"/>
                </a:solidFill>
                <a:latin typeface="Myriad Pro Cond" panose="020B0506030403020204" pitchFamily="34" charset="0"/>
                <a:cs typeface="Microsoft Sans Serif"/>
              </a:rPr>
              <a:t>2</a:t>
            </a:r>
            <a:r>
              <a:rPr sz="900" b="1" spc="20" dirty="0" smtClean="0">
                <a:solidFill>
                  <a:srgbClr val="FF0000"/>
                </a:solidFill>
                <a:latin typeface="Myriad Pro Cond" panose="020B0506030403020204" pitchFamily="34" charset="0"/>
                <a:cs typeface="Microsoft Sans Serif"/>
              </a:rPr>
              <a:t> </a:t>
            </a:r>
            <a:r>
              <a:rPr sz="900" b="1" spc="-15" dirty="0" smtClean="0">
                <a:solidFill>
                  <a:srgbClr val="FF0000"/>
                </a:solidFill>
                <a:latin typeface="Myriad Pro Cond" panose="020B0506030403020204" pitchFamily="34" charset="0"/>
                <a:cs typeface="Microsoft Sans Serif"/>
              </a:rPr>
              <a:t>ФЗ-273)</a:t>
            </a:r>
            <a:endParaRPr sz="900" b="1" dirty="0">
              <a:solidFill>
                <a:srgbClr val="FF0000"/>
              </a:solidFill>
              <a:latin typeface="Myriad Pro Cond" panose="020B0506030403020204" pitchFamily="34" charset="0"/>
              <a:cs typeface="Microsoft Sans Serif"/>
            </a:endParaRPr>
          </a:p>
        </p:txBody>
      </p:sp>
      <p:sp>
        <p:nvSpPr>
          <p:cNvPr id="16" name="object 17"/>
          <p:cNvSpPr txBox="1"/>
          <p:nvPr/>
        </p:nvSpPr>
        <p:spPr>
          <a:xfrm>
            <a:off x="5123536" y="1567310"/>
            <a:ext cx="3912960" cy="2400657"/>
          </a:xfrm>
          <a:prstGeom prst="rect">
            <a:avLst/>
          </a:prstGeom>
          <a:ln w="28575">
            <a:solidFill>
              <a:srgbClr val="FF0000"/>
            </a:solidFill>
          </a:ln>
        </p:spPr>
        <p:txBody>
          <a:bodyPr vert="horz" wrap="square" lIns="0" tIns="30480" rIns="0" bIns="0" rtlCol="0">
            <a:spAutoFit/>
          </a:bodyPr>
          <a:lstStyle/>
          <a:p>
            <a:pPr marL="108000" marR="534670" algn="just" defTabSz="0"/>
            <a:r>
              <a:rPr lang="ru-RU" sz="14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1. образовательная </a:t>
            </a:r>
            <a:r>
              <a:rPr lang="ru-RU" sz="1400" b="1"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программа должна иметь в своей структуре все </a:t>
            </a:r>
            <a:r>
              <a:rPr lang="ru-RU" sz="14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перечисленные в </a:t>
            </a:r>
            <a:r>
              <a:rPr lang="ru-RU" sz="1400" b="1"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данном определении компоненты, в том числе — рабочую программу воспитания  и календарный план воспитательной </a:t>
            </a:r>
            <a:r>
              <a:rPr lang="ru-RU" sz="14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работы;</a:t>
            </a:r>
            <a:endParaRPr lang="ru-RU" sz="1400" b="1"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endParaRPr>
          </a:p>
          <a:p>
            <a:pPr marL="108000" marR="534670" algn="just" defTabSz="0"/>
            <a:r>
              <a:rPr lang="ru-RU" sz="14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2. ответственность </a:t>
            </a:r>
            <a:r>
              <a:rPr lang="ru-RU" sz="1400" b="1"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за воспитание обучающихся возложена на образовательную  организацию, так как именно образовательная организация несет </a:t>
            </a:r>
            <a:r>
              <a:rPr lang="ru-RU" sz="14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ответственность за </a:t>
            </a:r>
            <a:r>
              <a:rPr lang="ru-RU" sz="1400" b="1"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реализацию не в полном объеме образовательных программ (п. 7 ст.28</a:t>
            </a:r>
            <a:r>
              <a:rPr lang="ru-RU" sz="14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rPr>
              <a:t>).</a:t>
            </a:r>
            <a:endParaRPr lang="ru-RU" sz="1400" b="1" dirty="0">
              <a:solidFill>
                <a:srgbClr val="002060"/>
              </a:solidFill>
              <a:effectLst>
                <a:outerShdw blurRad="38100" dist="38100" dir="2700000" algn="tl">
                  <a:srgbClr val="000000">
                    <a:alpha val="43137"/>
                  </a:srgbClr>
                </a:outerShdw>
              </a:effectLst>
              <a:latin typeface="Myriad Pro Cond" panose="020B0506030403020204" pitchFamily="34" charset="0"/>
              <a:cs typeface="Microsoft Sans Serif"/>
            </a:endParaRPr>
          </a:p>
        </p:txBody>
      </p:sp>
      <p:sp>
        <p:nvSpPr>
          <p:cNvPr id="27" name="object 17"/>
          <p:cNvSpPr txBox="1"/>
          <p:nvPr/>
        </p:nvSpPr>
        <p:spPr>
          <a:xfrm>
            <a:off x="5145844" y="4061863"/>
            <a:ext cx="3890652" cy="2600506"/>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vert="horz" wrap="square" lIns="0" tIns="30480" rIns="0" bIns="0" rtlCol="0">
            <a:spAutoFit/>
          </a:bodyPr>
          <a:lstStyle/>
          <a:p>
            <a:pPr marL="313055" marR="308610" algn="ctr">
              <a:lnSpc>
                <a:spcPct val="100000"/>
              </a:lnSpc>
            </a:pPr>
            <a:r>
              <a:rPr lang="ru-RU" sz="20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Arial"/>
              </a:rPr>
              <a:t>!</a:t>
            </a:r>
            <a:r>
              <a:rPr lang="ru-RU" sz="1400" b="1"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 </a:t>
            </a:r>
            <a:r>
              <a:rPr lang="ru-RU" b="1" spc="-10"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Arial"/>
              </a:rPr>
              <a:t>П</a:t>
            </a:r>
            <a:r>
              <a:rPr b="1" spc="-10" dirty="0" err="1" smtClean="0">
                <a:solidFill>
                  <a:srgbClr val="002060"/>
                </a:solidFill>
                <a:effectLst>
                  <a:outerShdw blurRad="38100" dist="38100" dir="2700000" algn="tl">
                    <a:srgbClr val="000000">
                      <a:alpha val="43137"/>
                    </a:srgbClr>
                  </a:outerShdw>
                </a:effectLst>
                <a:latin typeface="Myriad Pro Cond" panose="020B0506030403020204" pitchFamily="34" charset="0"/>
                <a:cs typeface="Arial"/>
              </a:rPr>
              <a:t>онятие</a:t>
            </a:r>
            <a:r>
              <a:rPr b="1" spc="-10"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Arial"/>
              </a:rPr>
              <a:t> </a:t>
            </a:r>
            <a:r>
              <a:rPr b="1" spc="-5"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a:t>
            </a:r>
            <a:r>
              <a:rPr b="1" spc="-5" dirty="0" err="1" smtClean="0">
                <a:solidFill>
                  <a:srgbClr val="002060"/>
                </a:solidFill>
                <a:effectLst>
                  <a:outerShdw blurRad="38100" dist="38100" dir="2700000" algn="tl">
                    <a:srgbClr val="000000">
                      <a:alpha val="43137"/>
                    </a:srgbClr>
                  </a:outerShdw>
                </a:effectLst>
                <a:latin typeface="Myriad Pro Cond" panose="020B0506030403020204" pitchFamily="34" charset="0"/>
                <a:cs typeface="Arial"/>
              </a:rPr>
              <a:t>образовательная</a:t>
            </a:r>
            <a:r>
              <a:rPr lang="ru-RU" b="1" spc="-5"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Arial"/>
              </a:rPr>
              <a:t> </a:t>
            </a:r>
            <a:r>
              <a:rPr b="1" spc="-5" dirty="0" err="1" smtClean="0">
                <a:solidFill>
                  <a:srgbClr val="002060"/>
                </a:solidFill>
                <a:effectLst>
                  <a:outerShdw blurRad="38100" dist="38100" dir="2700000" algn="tl">
                    <a:srgbClr val="000000">
                      <a:alpha val="43137"/>
                    </a:srgbClr>
                  </a:outerShdw>
                </a:effectLst>
                <a:latin typeface="Myriad Pro Cond" panose="020B0506030403020204" pitchFamily="34" charset="0"/>
                <a:cs typeface="Arial"/>
              </a:rPr>
              <a:t>программа</a:t>
            </a:r>
            <a:r>
              <a:rPr b="1" spc="-5"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 закреплено законодательно, </a:t>
            </a:r>
            <a:r>
              <a:rPr lang="ru-RU" b="1" spc="-20"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Arial"/>
              </a:rPr>
              <a:t>соответственно</a:t>
            </a:r>
            <a:r>
              <a:rPr b="1" spc="-15"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Arial"/>
              </a:rPr>
              <a:t> </a:t>
            </a:r>
            <a:r>
              <a:rPr b="1"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все </a:t>
            </a:r>
            <a:r>
              <a:rPr b="1" spc="-235"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 </a:t>
            </a:r>
            <a:r>
              <a:rPr b="1" spc="-5"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разрабатываемые</a:t>
            </a:r>
            <a:r>
              <a:rPr b="1" spc="-15"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 </a:t>
            </a:r>
            <a:r>
              <a:rPr b="1" spc="-5"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образовательные</a:t>
            </a:r>
            <a:r>
              <a:rPr b="1"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 </a:t>
            </a:r>
            <a:r>
              <a:rPr b="1" spc="-5"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программы</a:t>
            </a:r>
            <a:r>
              <a:rPr b="1" spc="-15"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 </a:t>
            </a:r>
            <a:r>
              <a:rPr b="1"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должны</a:t>
            </a:r>
            <a:r>
              <a:rPr b="1" spc="-25"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 </a:t>
            </a:r>
            <a:r>
              <a:rPr b="1" spc="-5"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a:t>
            </a:r>
            <a:r>
              <a:rPr b="1" spc="-5" dirty="0" err="1" smtClean="0">
                <a:solidFill>
                  <a:srgbClr val="002060"/>
                </a:solidFill>
                <a:effectLst>
                  <a:outerShdw blurRad="38100" dist="38100" dir="2700000" algn="tl">
                    <a:srgbClr val="000000">
                      <a:alpha val="43137"/>
                    </a:srgbClr>
                  </a:outerShdw>
                </a:effectLst>
                <a:latin typeface="Myriad Pro Cond" panose="020B0506030403020204" pitchFamily="34" charset="0"/>
                <a:cs typeface="Arial"/>
              </a:rPr>
              <a:t>вписываться</a:t>
            </a:r>
            <a:r>
              <a:rPr b="1" spc="-5"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Arial"/>
              </a:rPr>
              <a:t>»</a:t>
            </a:r>
            <a:r>
              <a:rPr lang="ru-RU" b="1"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 </a:t>
            </a:r>
            <a:r>
              <a:rPr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Arial"/>
              </a:rPr>
              <a:t>в </a:t>
            </a:r>
            <a:r>
              <a:rPr b="1" spc="-5"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законодательно </a:t>
            </a:r>
            <a:r>
              <a:rPr b="1" spc="-10"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установленные </a:t>
            </a:r>
            <a:r>
              <a:rPr b="1" spc="-5"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рамки, </a:t>
            </a:r>
            <a:r>
              <a:rPr b="1" spc="-20"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то</a:t>
            </a:r>
            <a:r>
              <a:rPr b="1" spc="-15"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 </a:t>
            </a:r>
            <a:r>
              <a:rPr b="1" spc="-10"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есть </a:t>
            </a:r>
            <a:r>
              <a:rPr b="1"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должны в своей </a:t>
            </a:r>
            <a:r>
              <a:rPr b="1" spc="-10"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структуре </a:t>
            </a:r>
            <a:r>
              <a:rPr b="1" spc="-5"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содержать </a:t>
            </a:r>
            <a:r>
              <a:rPr b="1" spc="-235"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 </a:t>
            </a:r>
            <a:r>
              <a:rPr b="1" spc="-5"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обозначенные</a:t>
            </a:r>
            <a:r>
              <a:rPr b="1" spc="-40"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 </a:t>
            </a:r>
            <a:r>
              <a:rPr b="1" spc="-10" dirty="0">
                <a:solidFill>
                  <a:srgbClr val="002060"/>
                </a:solidFill>
                <a:effectLst>
                  <a:outerShdw blurRad="38100" dist="38100" dir="2700000" algn="tl">
                    <a:srgbClr val="000000">
                      <a:alpha val="43137"/>
                    </a:srgbClr>
                  </a:outerShdw>
                </a:effectLst>
                <a:latin typeface="Myriad Pro Cond" panose="020B0506030403020204" pitchFamily="34" charset="0"/>
                <a:cs typeface="Arial"/>
              </a:rPr>
              <a:t>элементы.</a:t>
            </a:r>
            <a:endParaRPr b="1" dirty="0">
              <a:solidFill>
                <a:srgbClr val="002060"/>
              </a:solidFill>
              <a:effectLst>
                <a:outerShdw blurRad="38100" dist="38100" dir="2700000" algn="tl">
                  <a:srgbClr val="000000">
                    <a:alpha val="43137"/>
                  </a:srgbClr>
                </a:outerShdw>
              </a:effectLst>
              <a:latin typeface="Myriad Pro Cond" panose="020B0506030403020204" pitchFamily="34" charset="0"/>
              <a:cs typeface="Arial"/>
            </a:endParaRPr>
          </a:p>
        </p:txBody>
      </p:sp>
      <p:sp>
        <p:nvSpPr>
          <p:cNvPr id="8" name="Правая фигурная скобка 7"/>
          <p:cNvSpPr/>
          <p:nvPr/>
        </p:nvSpPr>
        <p:spPr>
          <a:xfrm>
            <a:off x="4609189" y="1928398"/>
            <a:ext cx="379966" cy="4236554"/>
          </a:xfrm>
          <a:prstGeom prst="rightBrace">
            <a:avLst/>
          </a:prstGeom>
          <a:ln w="3810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22008158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pPr algn="just"/>
            <a:r>
              <a:rPr lang="ru-RU" sz="1400" dirty="0" err="1" smtClean="0">
                <a:latin typeface="Myriad Pro Cond" panose="020B0506030403020204" pitchFamily="34" charset="0"/>
              </a:rPr>
              <a:t>ния</a:t>
            </a:r>
            <a:endParaRPr lang="ru-RU" sz="1400" dirty="0">
              <a:latin typeface="Myriad Pro Cond" panose="020B0506030403020204" pitchFamily="34" charset="0"/>
            </a:endParaRPr>
          </a:p>
        </p:txBody>
      </p:sp>
      <p:sp>
        <p:nvSpPr>
          <p:cNvPr id="4" name="Подзаголовок 3"/>
          <p:cNvSpPr>
            <a:spLocks noGrp="1"/>
          </p:cNvSpPr>
          <p:nvPr>
            <p:ph type="subTitle" idx="1"/>
          </p:nvPr>
        </p:nvSpPr>
        <p:spPr/>
        <p:txBody>
          <a:bodyPr>
            <a:normAutofit/>
          </a:bodyPr>
          <a:lstStyle/>
          <a:p>
            <a:pPr algn="just"/>
            <a:endParaRPr lang="ru-RU" sz="1400">
              <a:latin typeface="Myriad Pro Cond" panose="020B0506030403020204" pitchFamily="34" charset="0"/>
            </a:endParaRPr>
          </a:p>
        </p:txBody>
      </p:sp>
      <p:pic>
        <p:nvPicPr>
          <p:cNvPr id="1026" name="Picture 2" descr="C:\Users\РМЦ\Desktop\фон для презентации рмц.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970072" y="6214328"/>
            <a:ext cx="986167" cy="307777"/>
          </a:xfrm>
          <a:prstGeom prst="rect">
            <a:avLst/>
          </a:prstGeom>
        </p:spPr>
        <p:txBody>
          <a:bodyPr wrap="none">
            <a:spAutoFit/>
          </a:bodyPr>
          <a:lstStyle/>
          <a:p>
            <a:pPr algn="just"/>
            <a:r>
              <a:rPr lang="ru-RU" sz="1400" b="1" dirty="0" smtClean="0">
                <a:solidFill>
                  <a:srgbClr val="002060"/>
                </a:solidFill>
                <a:latin typeface="Myriad Pro Cond" panose="020B0506030403020204" pitchFamily="34" charset="0"/>
              </a:rPr>
              <a:t>08.12.2022 г.</a:t>
            </a:r>
            <a:endParaRPr lang="ru-RU" sz="1400" b="1" dirty="0">
              <a:solidFill>
                <a:srgbClr val="002060"/>
              </a:solidFill>
              <a:latin typeface="Myriad Pro Cond" panose="020B0506030403020204" pitchFamily="34" charset="0"/>
            </a:endParaRPr>
          </a:p>
        </p:txBody>
      </p:sp>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20729" r="-1"/>
          <a:stretch/>
        </p:blipFill>
        <p:spPr>
          <a:xfrm>
            <a:off x="0" y="1014349"/>
            <a:ext cx="9144000" cy="5634400"/>
          </a:xfrm>
          <a:prstGeom prst="rect">
            <a:avLst/>
          </a:prstGeom>
          <a:ln>
            <a:noFill/>
          </a:ln>
        </p:spPr>
      </p:pic>
      <p:cxnSp>
        <p:nvCxnSpPr>
          <p:cNvPr id="41" name="Прямая соединительная линия 40"/>
          <p:cNvCxnSpPr/>
          <p:nvPr/>
        </p:nvCxnSpPr>
        <p:spPr>
          <a:xfrm>
            <a:off x="685800" y="270892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1907704" y="4891428"/>
            <a:ext cx="4572000" cy="307777"/>
          </a:xfrm>
          <a:prstGeom prst="rect">
            <a:avLst/>
          </a:prstGeom>
        </p:spPr>
        <p:txBody>
          <a:bodyPr>
            <a:spAutoFit/>
          </a:bodyPr>
          <a:lstStyle/>
          <a:p>
            <a:pPr algn="just"/>
            <a:endParaRPr lang="ru-RU" sz="1400" dirty="0">
              <a:latin typeface="Myriad Pro Cond" panose="020B0506030403020204" pitchFamily="34" charset="0"/>
            </a:endParaRPr>
          </a:p>
        </p:txBody>
      </p:sp>
      <p:sp>
        <p:nvSpPr>
          <p:cNvPr id="10" name="TextBox 9"/>
          <p:cNvSpPr txBox="1"/>
          <p:nvPr/>
        </p:nvSpPr>
        <p:spPr>
          <a:xfrm>
            <a:off x="229898" y="1000729"/>
            <a:ext cx="8734590" cy="461665"/>
          </a:xfrm>
          <a:prstGeom prst="rect">
            <a:avLst/>
          </a:prstGeom>
          <a:noFill/>
        </p:spPr>
        <p:txBody>
          <a:bodyPr wrap="square" rtlCol="0">
            <a:spAutoFit/>
          </a:bodyPr>
          <a:lstStyle/>
          <a:p>
            <a:pPr lvl="0" algn="ct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ОФОРМЛЕНИЕ ПРОГРАММЫ</a:t>
            </a:r>
          </a:p>
        </p:txBody>
      </p:sp>
      <p:pic>
        <p:nvPicPr>
          <p:cNvPr id="2" name="Рисунок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205" y="1462394"/>
            <a:ext cx="2633595" cy="2464594"/>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1707" y="1462394"/>
            <a:ext cx="3024079" cy="2873218"/>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11" name="Рисунок 10"/>
          <p:cNvPicPr>
            <a:picLocks noChangeAspect="1"/>
          </p:cNvPicPr>
          <p:nvPr/>
        </p:nvPicPr>
        <p:blipFill rotWithShape="1">
          <a:blip r:embed="rId7" cstate="print">
            <a:extLst>
              <a:ext uri="{28A0092B-C50C-407E-A947-70E740481C1C}">
                <a14:useLocalDpi xmlns:a14="http://schemas.microsoft.com/office/drawing/2010/main" val="0"/>
              </a:ext>
            </a:extLst>
          </a:blip>
          <a:srcRect l="980" r="4018" b="2348"/>
          <a:stretch/>
        </p:blipFill>
        <p:spPr>
          <a:xfrm>
            <a:off x="86849" y="4301722"/>
            <a:ext cx="2736305" cy="2040835"/>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13" name="Рисунок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60603" y="1476014"/>
            <a:ext cx="2875900" cy="3712700"/>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14" name="Прямоугольник 13"/>
          <p:cNvSpPr/>
          <p:nvPr/>
        </p:nvSpPr>
        <p:spPr>
          <a:xfrm>
            <a:off x="4956239" y="1700808"/>
            <a:ext cx="407849"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3779912" y="1870000"/>
            <a:ext cx="1800132" cy="1270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3575987" y="2204864"/>
            <a:ext cx="784816" cy="779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5160163" y="2256620"/>
            <a:ext cx="491957" cy="720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4956239" y="2462005"/>
            <a:ext cx="695881" cy="908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4325577" y="4683367"/>
            <a:ext cx="407849"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4325577" y="4887175"/>
            <a:ext cx="407849"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4956239" y="4254865"/>
            <a:ext cx="839897" cy="610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45783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endParaRPr lang="ru-RU"/>
          </a:p>
        </p:txBody>
      </p:sp>
      <p:sp>
        <p:nvSpPr>
          <p:cNvPr id="4" name="Подзаголовок 3"/>
          <p:cNvSpPr>
            <a:spLocks noGrp="1"/>
          </p:cNvSpPr>
          <p:nvPr>
            <p:ph type="subTitle" idx="1"/>
          </p:nvPr>
        </p:nvSpPr>
        <p:spPr/>
        <p:txBody>
          <a:bodyPr/>
          <a:lstStyle/>
          <a:p>
            <a:endParaRPr lang="ru-RU"/>
          </a:p>
        </p:txBody>
      </p:sp>
      <p:pic>
        <p:nvPicPr>
          <p:cNvPr id="1026" name="Picture 2" descr="C:\Users\РМЦ\Desktop\фон для презентации рмц.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857862" y="6214328"/>
            <a:ext cx="1428276" cy="369332"/>
          </a:xfrm>
          <a:prstGeom prst="rect">
            <a:avLst/>
          </a:prstGeom>
        </p:spPr>
        <p:txBody>
          <a:bodyPr wrap="none">
            <a:spAutoFit/>
          </a:bodyPr>
          <a:lstStyle/>
          <a:p>
            <a:r>
              <a:rPr lang="ru-RU" b="1" dirty="0" smtClean="0">
                <a:solidFill>
                  <a:srgbClr val="002060"/>
                </a:solidFill>
              </a:rPr>
              <a:t>08.12.2022 г.</a:t>
            </a:r>
            <a:endParaRPr lang="ru-RU" b="1" dirty="0">
              <a:solidFill>
                <a:srgbClr val="002060"/>
              </a:solidFill>
            </a:endParaRPr>
          </a:p>
        </p:txBody>
      </p:sp>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20729" r="-1"/>
          <a:stretch/>
        </p:blipFill>
        <p:spPr>
          <a:xfrm>
            <a:off x="0" y="1038250"/>
            <a:ext cx="9144000" cy="5634400"/>
          </a:xfrm>
          <a:prstGeom prst="rect">
            <a:avLst/>
          </a:prstGeom>
        </p:spPr>
      </p:pic>
      <p:sp>
        <p:nvSpPr>
          <p:cNvPr id="2" name="TextBox 1"/>
          <p:cNvSpPr txBox="1"/>
          <p:nvPr/>
        </p:nvSpPr>
        <p:spPr>
          <a:xfrm>
            <a:off x="3779912" y="6210985"/>
            <a:ext cx="5364088" cy="461665"/>
          </a:xfrm>
          <a:prstGeom prst="rect">
            <a:avLst/>
          </a:prstGeom>
          <a:noFill/>
        </p:spPr>
        <p:txBody>
          <a:bodyPr wrap="square" rtlCol="0">
            <a:spAutoFit/>
          </a:bodyPr>
          <a:lstStyle/>
          <a:p>
            <a:pPr algn="just"/>
            <a:r>
              <a:rPr lang="ru-RU" sz="12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a:t>
            </a:r>
            <a:r>
              <a:rPr lang="ru-RU" sz="1200" b="1" dirty="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Федеральный закон от 29.12.2012 N 273-ФЗ (ред. от 14.07.2022) </a:t>
            </a:r>
            <a:endParaRPr lang="ru-RU" sz="12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endParaRPr>
          </a:p>
          <a:p>
            <a:pPr algn="just"/>
            <a:r>
              <a:rPr lang="ru-RU" sz="12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a:t>
            </a:r>
            <a:r>
              <a:rPr lang="ru-RU" sz="1200" b="1" dirty="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Об образовании в Российской Федерации" (с изм. и доп., вступ. в силу с 01.09.2022</a:t>
            </a:r>
            <a:r>
              <a:rPr lang="ru-RU" sz="12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a:t>
            </a:r>
            <a:endParaRPr lang="ru-RU" sz="12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endParaRPr>
          </a:p>
        </p:txBody>
      </p:sp>
      <p:grpSp>
        <p:nvGrpSpPr>
          <p:cNvPr id="13" name="Группа 12"/>
          <p:cNvGrpSpPr/>
          <p:nvPr/>
        </p:nvGrpSpPr>
        <p:grpSpPr>
          <a:xfrm>
            <a:off x="949789" y="1449482"/>
            <a:ext cx="7244418" cy="4857522"/>
            <a:chOff x="4196729" y="1592699"/>
            <a:chExt cx="3420380" cy="4857522"/>
          </a:xfrm>
        </p:grpSpPr>
        <p:sp>
          <p:nvSpPr>
            <p:cNvPr id="14" name="Прямоугольник 13"/>
            <p:cNvSpPr/>
            <p:nvPr/>
          </p:nvSpPr>
          <p:spPr>
            <a:xfrm>
              <a:off x="4296425" y="1592699"/>
              <a:ext cx="3220988" cy="4576153"/>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16" name="Прямоугольник 15"/>
            <p:cNvSpPr/>
            <p:nvPr/>
          </p:nvSpPr>
          <p:spPr>
            <a:xfrm>
              <a:off x="4196729" y="1772017"/>
              <a:ext cx="3420380" cy="4678204"/>
            </a:xfrm>
            <a:prstGeom prst="rect">
              <a:avLst/>
            </a:prstGeom>
          </p:spPr>
          <p:txBody>
            <a:bodyPr wrap="square">
              <a:spAutoFit/>
            </a:bodyPr>
            <a:lstStyle/>
            <a:p>
              <a:pPr algn="ctr" fontAlgn="base"/>
              <a:r>
                <a:rPr lang="ru-RU" sz="1600" b="1" dirty="0">
                  <a:solidFill>
                    <a:srgbClr val="444444"/>
                  </a:solidFill>
                  <a:latin typeface="Myriad Pro Cond" panose="020B0506030403020204" pitchFamily="34" charset="0"/>
                </a:rPr>
                <a:t>МИНИСТЕРСТВО ПРОСВЕЩЕНИЯ </a:t>
              </a:r>
              <a:endParaRPr lang="ru-RU" sz="1600" b="1" dirty="0" smtClean="0">
                <a:solidFill>
                  <a:srgbClr val="444444"/>
                </a:solidFill>
                <a:latin typeface="Myriad Pro Cond" panose="020B0506030403020204" pitchFamily="34" charset="0"/>
              </a:endParaRPr>
            </a:p>
            <a:p>
              <a:pPr algn="ctr" fontAlgn="base"/>
              <a:r>
                <a:rPr lang="ru-RU" sz="1600" b="1" dirty="0" smtClean="0">
                  <a:solidFill>
                    <a:srgbClr val="444444"/>
                  </a:solidFill>
                  <a:latin typeface="Myriad Pro Cond" panose="020B0506030403020204" pitchFamily="34" charset="0"/>
                </a:rPr>
                <a:t>РОССИЙСКОЙ </a:t>
              </a:r>
              <a:r>
                <a:rPr lang="ru-RU" sz="1600" b="1" dirty="0">
                  <a:solidFill>
                    <a:srgbClr val="444444"/>
                  </a:solidFill>
                  <a:latin typeface="Myriad Pro Cond" panose="020B0506030403020204" pitchFamily="34" charset="0"/>
                </a:rPr>
                <a:t>ФЕДЕРАЦИИ</a:t>
              </a:r>
            </a:p>
            <a:p>
              <a:pPr algn="ctr" fontAlgn="base"/>
              <a:r>
                <a:rPr lang="ru-RU" sz="1600" b="1" dirty="0">
                  <a:solidFill>
                    <a:srgbClr val="444444"/>
                  </a:solidFill>
                  <a:latin typeface="Myriad Pro Cond" panose="020B0506030403020204" pitchFamily="34" charset="0"/>
                </a:rPr>
                <a:t>ПРИКАЗ</a:t>
              </a:r>
            </a:p>
            <a:p>
              <a:pPr algn="ctr" fontAlgn="base"/>
              <a:r>
                <a:rPr lang="ru-RU" sz="1600" b="1" dirty="0">
                  <a:solidFill>
                    <a:srgbClr val="444444"/>
                  </a:solidFill>
                  <a:latin typeface="Myriad Pro Cond" panose="020B0506030403020204" pitchFamily="34" charset="0"/>
                </a:rPr>
                <a:t>от 9 ноября 2018 года N 196</a:t>
              </a:r>
            </a:p>
            <a:p>
              <a:pPr algn="ctr" fontAlgn="base"/>
              <a:r>
                <a:rPr lang="ru-RU" sz="1600" b="1" dirty="0">
                  <a:solidFill>
                    <a:srgbClr val="444444"/>
                  </a:solidFill>
                  <a:latin typeface="Myriad Pro Cond" panose="020B0506030403020204" pitchFamily="34" charset="0"/>
                </a:rPr>
                <a:t>Об утверждении </a:t>
              </a:r>
              <a:r>
                <a:rPr lang="ru-RU" sz="1600" b="1" u="sng" dirty="0">
                  <a:solidFill>
                    <a:srgbClr val="3451A0"/>
                  </a:solidFill>
                  <a:latin typeface="Myriad Pro Cond" panose="020B0506030403020204" pitchFamily="34" charset="0"/>
                  <a:hlinkClick r:id="rId5"/>
                </a:rPr>
                <a:t>Порядка организации и осуществления образовательной деятельности по дополнительным общеобразовательным программам</a:t>
              </a:r>
              <a:endParaRPr lang="ru-RU" sz="1600" b="1" dirty="0">
                <a:solidFill>
                  <a:srgbClr val="444444"/>
                </a:solidFill>
                <a:latin typeface="Myriad Pro Cond" panose="020B0506030403020204" pitchFamily="34" charset="0"/>
              </a:endParaRPr>
            </a:p>
            <a:p>
              <a:pPr algn="ctr" fontAlgn="base"/>
              <a:r>
                <a:rPr lang="ru-RU" sz="1000" dirty="0">
                  <a:solidFill>
                    <a:srgbClr val="444444"/>
                  </a:solidFill>
                  <a:latin typeface="Myriad Pro Cond" panose="020B0506030403020204" pitchFamily="34" charset="0"/>
                </a:rPr>
                <a:t>(с изменениями на 30 сентября 2020 года)</a:t>
              </a:r>
            </a:p>
            <a:p>
              <a:pPr algn="ctr"/>
              <a:endParaRPr lang="ru-RU" sz="1600" dirty="0" smtClean="0">
                <a:latin typeface="Myriad Pro Cond" panose="020B0506030403020204" pitchFamily="34" charset="0"/>
              </a:endParaRPr>
            </a:p>
            <a:p>
              <a:pPr algn="ctr"/>
              <a:r>
                <a:rPr lang="ru-RU" sz="1600" dirty="0" smtClean="0">
                  <a:latin typeface="Myriad Pro Cond" panose="020B0506030403020204" pitchFamily="34" charset="0"/>
                </a:rPr>
                <a:t>9</a:t>
              </a:r>
              <a:r>
                <a:rPr lang="ru-RU" sz="1600" dirty="0">
                  <a:latin typeface="Myriad Pro Cond" panose="020B0506030403020204" pitchFamily="34" charset="0"/>
                </a:rPr>
                <a:t>. Содержание дополнительных общеразвивающих программ и сроки обучения по ним определяются образовательной программой, разработанной и утвержденной организацией, осуществляющей образовательную деятельность. </a:t>
              </a:r>
            </a:p>
            <a:p>
              <a:pPr algn="ctr"/>
              <a:endParaRPr lang="ru-RU" sz="1600" dirty="0" smtClean="0">
                <a:latin typeface="Myriad Pro Cond" panose="020B0506030403020204" pitchFamily="34" charset="0"/>
              </a:endParaRPr>
            </a:p>
            <a:p>
              <a:pPr algn="ctr"/>
              <a:r>
                <a:rPr lang="ru-RU" sz="1600" dirty="0" smtClean="0">
                  <a:latin typeface="Myriad Pro Cond" panose="020B0506030403020204" pitchFamily="34" charset="0"/>
                </a:rPr>
                <a:t>Содержание </a:t>
              </a:r>
              <a:r>
                <a:rPr lang="ru-RU" sz="1600" dirty="0">
                  <a:latin typeface="Myriad Pro Cond" panose="020B0506030403020204" pitchFamily="34" charset="0"/>
                </a:rPr>
                <a:t>дополнительных предпрофессиональных программ определяется образовательной программой, разработанной и утвержденной организацией, осуществляющей образовательную деятельность, в соответствии с федеральными государственными требованиями. </a:t>
              </a:r>
              <a:endParaRPr lang="ru-RU" sz="1600" dirty="0" smtClean="0">
                <a:latin typeface="Myriad Pro Cond" panose="020B0506030403020204" pitchFamily="34" charset="0"/>
              </a:endParaRPr>
            </a:p>
            <a:p>
              <a:pPr algn="ctr"/>
              <a:endParaRPr lang="ru-RU" sz="1600" dirty="0" smtClean="0">
                <a:latin typeface="Myriad Pro Cond" panose="020B0506030403020204" pitchFamily="34" charset="0"/>
              </a:endParaRPr>
            </a:p>
            <a:p>
              <a:pPr algn="ctr"/>
              <a:r>
                <a:rPr lang="ru-RU" sz="1600" dirty="0" smtClean="0">
                  <a:latin typeface="Myriad Pro Cond" panose="020B0506030403020204" pitchFamily="34" charset="0"/>
                </a:rPr>
                <a:t>Дополнительные </a:t>
              </a:r>
              <a:r>
                <a:rPr lang="ru-RU" sz="1600" dirty="0">
                  <a:latin typeface="Myriad Pro Cond" panose="020B0506030403020204" pitchFamily="34" charset="0"/>
                </a:rPr>
                <a:t>общеразвивающие программы формируются с учетом пункта 9 статьи 2 </a:t>
              </a:r>
              <a:endParaRPr lang="ru-RU" sz="1600" dirty="0" smtClean="0">
                <a:latin typeface="Myriad Pro Cond" panose="020B0506030403020204" pitchFamily="34" charset="0"/>
              </a:endParaRPr>
            </a:p>
            <a:p>
              <a:pPr algn="ctr"/>
              <a:r>
                <a:rPr lang="ru-RU" sz="1600" dirty="0" smtClean="0">
                  <a:latin typeface="Myriad Pro Cond" panose="020B0506030403020204" pitchFamily="34" charset="0"/>
                </a:rPr>
                <a:t>Федерального </a:t>
              </a:r>
              <a:r>
                <a:rPr lang="ru-RU" sz="1600" dirty="0">
                  <a:latin typeface="Myriad Pro Cond" panose="020B0506030403020204" pitchFamily="34" charset="0"/>
                </a:rPr>
                <a:t>закона об образовании.</a:t>
              </a:r>
            </a:p>
            <a:p>
              <a:pPr algn="ctr"/>
              <a:endParaRPr lang="ru-RU" sz="1600" dirty="0">
                <a:solidFill>
                  <a:srgbClr val="FF0000"/>
                </a:solidFill>
                <a:latin typeface="Myriad Pro Cond" panose="020B0506030403020204" pitchFamily="34" charset="0"/>
              </a:endParaRPr>
            </a:p>
          </p:txBody>
        </p:sp>
      </p:grpSp>
    </p:spTree>
    <p:extLst>
      <p:ext uri="{BB962C8B-B14F-4D97-AF65-F5344CB8AC3E}">
        <p14:creationId xmlns:p14="http://schemas.microsoft.com/office/powerpoint/2010/main" val="3254154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endParaRPr lang="ru-RU"/>
          </a:p>
        </p:txBody>
      </p:sp>
      <p:sp>
        <p:nvSpPr>
          <p:cNvPr id="4" name="Подзаголовок 3"/>
          <p:cNvSpPr>
            <a:spLocks noGrp="1"/>
          </p:cNvSpPr>
          <p:nvPr>
            <p:ph type="subTitle" idx="1"/>
          </p:nvPr>
        </p:nvSpPr>
        <p:spPr/>
        <p:txBody>
          <a:bodyPr/>
          <a:lstStyle/>
          <a:p>
            <a:endParaRPr lang="ru-RU"/>
          </a:p>
        </p:txBody>
      </p:sp>
      <p:pic>
        <p:nvPicPr>
          <p:cNvPr id="1026" name="Picture 2" descr="C:\Users\РМЦ\Desktop\фон для презентации рмц.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857862" y="6214328"/>
            <a:ext cx="1428276" cy="369332"/>
          </a:xfrm>
          <a:prstGeom prst="rect">
            <a:avLst/>
          </a:prstGeom>
        </p:spPr>
        <p:txBody>
          <a:bodyPr wrap="none">
            <a:spAutoFit/>
          </a:bodyPr>
          <a:lstStyle/>
          <a:p>
            <a:r>
              <a:rPr lang="ru-RU" b="1" dirty="0" smtClean="0">
                <a:solidFill>
                  <a:srgbClr val="002060"/>
                </a:solidFill>
              </a:rPr>
              <a:t>08.12.2022 г.</a:t>
            </a:r>
            <a:endParaRPr lang="ru-RU" b="1" dirty="0">
              <a:solidFill>
                <a:srgbClr val="002060"/>
              </a:solidFill>
            </a:endParaRPr>
          </a:p>
        </p:txBody>
      </p:sp>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20729" r="-1"/>
          <a:stretch/>
        </p:blipFill>
        <p:spPr>
          <a:xfrm>
            <a:off x="0" y="1017432"/>
            <a:ext cx="9144000" cy="5634400"/>
          </a:xfrm>
          <a:prstGeom prst="rect">
            <a:avLst/>
          </a:prstGeom>
        </p:spPr>
      </p:pic>
      <p:sp>
        <p:nvSpPr>
          <p:cNvPr id="5" name="TextBox 4"/>
          <p:cNvSpPr txBox="1"/>
          <p:nvPr/>
        </p:nvSpPr>
        <p:spPr>
          <a:xfrm>
            <a:off x="2159732" y="2054897"/>
            <a:ext cx="184731" cy="369332"/>
          </a:xfrm>
          <a:prstGeom prst="rect">
            <a:avLst/>
          </a:prstGeom>
          <a:noFill/>
        </p:spPr>
        <p:txBody>
          <a:bodyPr wrap="none" rtlCol="0">
            <a:spAutoFit/>
          </a:bodyPr>
          <a:lstStyle/>
          <a:p>
            <a:endParaRPr lang="ru-RU" dirty="0"/>
          </a:p>
        </p:txBody>
      </p:sp>
      <p:pic>
        <p:nvPicPr>
          <p:cNvPr id="2" name="Рисунок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017" y="1686889"/>
            <a:ext cx="3040108" cy="4108398"/>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3495" y="1676752"/>
            <a:ext cx="2740538" cy="4136234"/>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22860" y="6200207"/>
            <a:ext cx="8937206" cy="461665"/>
          </a:xfrm>
          <a:prstGeom prst="rect">
            <a:avLst/>
          </a:prstGeom>
          <a:noFill/>
        </p:spPr>
        <p:txBody>
          <a:bodyPr wrap="square" rtlCol="0">
            <a:spAutoFit/>
          </a:bodyPr>
          <a:lstStyle/>
          <a:p>
            <a:pPr algn="just"/>
            <a:r>
              <a:rPr lang="ru-RU" sz="12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(«Методические рекомендации </a:t>
            </a:r>
            <a:r>
              <a:rPr lang="ru-RU" sz="1200" b="1" dirty="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по проектированию дополнительных общеразвивающих  программ (включая </a:t>
            </a:r>
            <a:r>
              <a:rPr lang="ru-RU" sz="1200" b="1" dirty="0" err="1">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разноуровневые</a:t>
            </a:r>
            <a:r>
              <a:rPr lang="ru-RU" sz="1200" b="1" dirty="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 программы): приложение к письму Министерства  образования и науки Российской Федерации от 18.11.15 № 09-3242</a:t>
            </a:r>
            <a:r>
              <a:rPr lang="ru-RU" sz="12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a:t>
            </a:r>
            <a:endParaRPr lang="ru-RU" sz="12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endParaRPr>
          </a:p>
        </p:txBody>
      </p:sp>
      <p:pic>
        <p:nvPicPr>
          <p:cNvPr id="12" name="Рисунок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48567" y="1672970"/>
            <a:ext cx="2846192" cy="4136235"/>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45771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endParaRPr lang="ru-RU"/>
          </a:p>
        </p:txBody>
      </p:sp>
      <p:sp>
        <p:nvSpPr>
          <p:cNvPr id="4" name="Подзаголовок 3"/>
          <p:cNvSpPr>
            <a:spLocks noGrp="1"/>
          </p:cNvSpPr>
          <p:nvPr>
            <p:ph type="subTitle" idx="1"/>
          </p:nvPr>
        </p:nvSpPr>
        <p:spPr/>
        <p:txBody>
          <a:bodyPr/>
          <a:lstStyle/>
          <a:p>
            <a:endParaRPr lang="ru-RU"/>
          </a:p>
        </p:txBody>
      </p:sp>
      <p:pic>
        <p:nvPicPr>
          <p:cNvPr id="1026" name="Picture 2" descr="C:\Users\РМЦ\Desktop\фон для презентации рмц.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857862" y="6214328"/>
            <a:ext cx="1428276" cy="369332"/>
          </a:xfrm>
          <a:prstGeom prst="rect">
            <a:avLst/>
          </a:prstGeom>
        </p:spPr>
        <p:txBody>
          <a:bodyPr wrap="none">
            <a:spAutoFit/>
          </a:bodyPr>
          <a:lstStyle/>
          <a:p>
            <a:r>
              <a:rPr lang="ru-RU" b="1" dirty="0" smtClean="0">
                <a:solidFill>
                  <a:srgbClr val="002060"/>
                </a:solidFill>
              </a:rPr>
              <a:t>08.12.2022 г.</a:t>
            </a:r>
            <a:endParaRPr lang="ru-RU" b="1" dirty="0">
              <a:solidFill>
                <a:srgbClr val="002060"/>
              </a:solidFill>
            </a:endParaRPr>
          </a:p>
        </p:txBody>
      </p:sp>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20729" r="-1"/>
          <a:stretch/>
        </p:blipFill>
        <p:spPr>
          <a:xfrm>
            <a:off x="0" y="1017432"/>
            <a:ext cx="9144000" cy="5634400"/>
          </a:xfrm>
          <a:prstGeom prst="rect">
            <a:avLst/>
          </a:prstGeom>
        </p:spPr>
      </p:pic>
      <p:sp>
        <p:nvSpPr>
          <p:cNvPr id="5" name="TextBox 4"/>
          <p:cNvSpPr txBox="1"/>
          <p:nvPr/>
        </p:nvSpPr>
        <p:spPr>
          <a:xfrm>
            <a:off x="2159732" y="2054897"/>
            <a:ext cx="184731" cy="369332"/>
          </a:xfrm>
          <a:prstGeom prst="rect">
            <a:avLst/>
          </a:prstGeom>
          <a:noFill/>
        </p:spPr>
        <p:txBody>
          <a:bodyPr wrap="none" rtlCol="0">
            <a:spAutoFit/>
          </a:bodyPr>
          <a:lstStyle/>
          <a:p>
            <a:endParaRPr lang="ru-RU" dirty="0"/>
          </a:p>
        </p:txBody>
      </p:sp>
      <p:grpSp>
        <p:nvGrpSpPr>
          <p:cNvPr id="2" name="Группа 1"/>
          <p:cNvGrpSpPr/>
          <p:nvPr/>
        </p:nvGrpSpPr>
        <p:grpSpPr>
          <a:xfrm>
            <a:off x="153132" y="1836752"/>
            <a:ext cx="3420380" cy="4576153"/>
            <a:chOff x="153132" y="1836752"/>
            <a:chExt cx="3420380" cy="4576153"/>
          </a:xfrm>
        </p:grpSpPr>
        <p:sp>
          <p:nvSpPr>
            <p:cNvPr id="10" name="Прямоугольник 9"/>
            <p:cNvSpPr/>
            <p:nvPr/>
          </p:nvSpPr>
          <p:spPr>
            <a:xfrm>
              <a:off x="252828" y="1836752"/>
              <a:ext cx="3220988" cy="4576153"/>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12" name="Прямоугольник 11"/>
            <p:cNvSpPr/>
            <p:nvPr/>
          </p:nvSpPr>
          <p:spPr>
            <a:xfrm>
              <a:off x="153132" y="1900267"/>
              <a:ext cx="3420380" cy="4431983"/>
            </a:xfrm>
            <a:prstGeom prst="rect">
              <a:avLst/>
            </a:prstGeom>
          </p:spPr>
          <p:txBody>
            <a:bodyPr wrap="square">
              <a:spAutoFit/>
            </a:bodyPr>
            <a:lstStyle/>
            <a:p>
              <a:pPr algn="ctr" fontAlgn="base"/>
              <a:r>
                <a:rPr lang="ru-RU" sz="1600" b="1" dirty="0">
                  <a:solidFill>
                    <a:srgbClr val="444444"/>
                  </a:solidFill>
                  <a:latin typeface="Myriad Pro Cond" panose="020B0506030403020204" pitchFamily="34" charset="0"/>
                </a:rPr>
                <a:t>МИНИСТЕРСТВО ПРОСВЕЩЕНИЯ </a:t>
              </a:r>
              <a:endParaRPr lang="ru-RU" sz="1600" b="1" dirty="0" smtClean="0">
                <a:solidFill>
                  <a:srgbClr val="444444"/>
                </a:solidFill>
                <a:latin typeface="Myriad Pro Cond" panose="020B0506030403020204" pitchFamily="34" charset="0"/>
              </a:endParaRPr>
            </a:p>
            <a:p>
              <a:pPr algn="ctr" fontAlgn="base"/>
              <a:r>
                <a:rPr lang="ru-RU" sz="1600" b="1" dirty="0" smtClean="0">
                  <a:solidFill>
                    <a:srgbClr val="444444"/>
                  </a:solidFill>
                  <a:latin typeface="Myriad Pro Cond" panose="020B0506030403020204" pitchFamily="34" charset="0"/>
                </a:rPr>
                <a:t>РОССИЙСКОЙ </a:t>
              </a:r>
              <a:r>
                <a:rPr lang="ru-RU" sz="1600" b="1" dirty="0">
                  <a:solidFill>
                    <a:srgbClr val="444444"/>
                  </a:solidFill>
                  <a:latin typeface="Myriad Pro Cond" panose="020B0506030403020204" pitchFamily="34" charset="0"/>
                </a:rPr>
                <a:t>ФЕДЕРАЦИИ</a:t>
              </a:r>
            </a:p>
            <a:p>
              <a:pPr algn="ctr" fontAlgn="base"/>
              <a:r>
                <a:rPr lang="ru-RU" sz="1600" b="1" dirty="0">
                  <a:solidFill>
                    <a:srgbClr val="444444"/>
                  </a:solidFill>
                  <a:latin typeface="Myriad Pro Cond" panose="020B0506030403020204" pitchFamily="34" charset="0"/>
                </a:rPr>
                <a:t>ПРИКАЗ</a:t>
              </a:r>
            </a:p>
            <a:p>
              <a:pPr algn="ctr" fontAlgn="base"/>
              <a:r>
                <a:rPr lang="ru-RU" sz="1600" b="1" dirty="0">
                  <a:solidFill>
                    <a:srgbClr val="444444"/>
                  </a:solidFill>
                  <a:latin typeface="Myriad Pro Cond" panose="020B0506030403020204" pitchFamily="34" charset="0"/>
                </a:rPr>
                <a:t>от 9 ноября 2018 года N 196</a:t>
              </a:r>
            </a:p>
            <a:p>
              <a:pPr algn="ctr" fontAlgn="base"/>
              <a:r>
                <a:rPr lang="ru-RU" sz="1600" b="1" dirty="0">
                  <a:solidFill>
                    <a:srgbClr val="444444"/>
                  </a:solidFill>
                  <a:latin typeface="Myriad Pro Cond" panose="020B0506030403020204" pitchFamily="34" charset="0"/>
                </a:rPr>
                <a:t>Об утверждении </a:t>
              </a:r>
              <a:r>
                <a:rPr lang="ru-RU" sz="1600" b="1" u="sng" dirty="0">
                  <a:solidFill>
                    <a:srgbClr val="3451A0"/>
                  </a:solidFill>
                  <a:latin typeface="Myriad Pro Cond" panose="020B0506030403020204" pitchFamily="34" charset="0"/>
                  <a:hlinkClick r:id="rId5"/>
                </a:rPr>
                <a:t>Порядка организации и осуществления образовательной деятельности по дополнительным общеобразовательным программам</a:t>
              </a:r>
              <a:endParaRPr lang="ru-RU" sz="1600" b="1" dirty="0">
                <a:solidFill>
                  <a:srgbClr val="444444"/>
                </a:solidFill>
                <a:latin typeface="Myriad Pro Cond" panose="020B0506030403020204" pitchFamily="34" charset="0"/>
              </a:endParaRPr>
            </a:p>
            <a:p>
              <a:pPr algn="ctr" fontAlgn="base"/>
              <a:r>
                <a:rPr lang="ru-RU" sz="1000" dirty="0">
                  <a:solidFill>
                    <a:srgbClr val="444444"/>
                  </a:solidFill>
                  <a:latin typeface="Myriad Pro Cond" panose="020B0506030403020204" pitchFamily="34" charset="0"/>
                </a:rPr>
                <a:t>(с изменениями на 30 сентября 2020 года)</a:t>
              </a:r>
            </a:p>
            <a:p>
              <a:pPr algn="ctr"/>
              <a:endParaRPr lang="ru-RU" sz="1600" dirty="0" smtClean="0">
                <a:latin typeface="Myriad Pro Cond" panose="020B0506030403020204" pitchFamily="34" charset="0"/>
              </a:endParaRPr>
            </a:p>
            <a:p>
              <a:pPr algn="ctr"/>
              <a:r>
                <a:rPr lang="ru-RU" sz="1600" dirty="0" smtClean="0">
                  <a:latin typeface="Myriad Pro Cond" panose="020B0506030403020204" pitchFamily="34" charset="0"/>
                </a:rPr>
                <a:t>9</a:t>
              </a:r>
              <a:r>
                <a:rPr lang="ru-RU" sz="1600" dirty="0">
                  <a:latin typeface="Myriad Pro Cond" panose="020B0506030403020204" pitchFamily="34" charset="0"/>
                </a:rPr>
                <a:t>. Занятия в объединениях могут проводиться по дополнительным общеобразовательным программам различной направленности </a:t>
              </a:r>
              <a:r>
                <a:rPr lang="ru-RU" sz="1600" dirty="0">
                  <a:solidFill>
                    <a:srgbClr val="FF0000"/>
                  </a:solidFill>
                  <a:latin typeface="Myriad Pro Cond" panose="020B0506030403020204" pitchFamily="34" charset="0"/>
                </a:rPr>
                <a:t>(</a:t>
              </a:r>
              <a:r>
                <a:rPr lang="ru-RU" sz="1600" b="1" dirty="0">
                  <a:solidFill>
                    <a:srgbClr val="FF0000"/>
                  </a:solidFill>
                  <a:latin typeface="Myriad Pro Cond" panose="020B0506030403020204" pitchFamily="34" charset="0"/>
                </a:rPr>
                <a:t>технической, естественнонаучной, физкультурно-спортивной, художественной, туристско-краеведческой, социально-гуманитарной</a:t>
              </a:r>
              <a:r>
                <a:rPr lang="ru-RU" sz="1600" dirty="0">
                  <a:solidFill>
                    <a:srgbClr val="FF0000"/>
                  </a:solidFill>
                  <a:latin typeface="Myriad Pro Cond" panose="020B0506030403020204" pitchFamily="34" charset="0"/>
                </a:rPr>
                <a:t>).</a:t>
              </a:r>
            </a:p>
          </p:txBody>
        </p:sp>
      </p:grpSp>
      <p:pic>
        <p:nvPicPr>
          <p:cNvPr id="13" name="Рисунок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72570" y="2395539"/>
            <a:ext cx="4657725" cy="2695575"/>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323528" y="1005756"/>
            <a:ext cx="8496944" cy="830997"/>
          </a:xfrm>
          <a:prstGeom prst="rect">
            <a:avLst/>
          </a:prstGeom>
          <a:noFill/>
        </p:spPr>
        <p:txBody>
          <a:bodyPr wrap="square" rtlCol="0">
            <a:spAutoFit/>
          </a:bodyPr>
          <a:lstStyle/>
          <a:p>
            <a:pPr algn="ctr"/>
            <a:r>
              <a:rPr lang="ru-RU" sz="24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Пояснительная записка</a:t>
            </a:r>
          </a:p>
          <a:p>
            <a:pPr lvl="0" algn="ct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НАПРАВЛЕННОСТЬ</a:t>
            </a:r>
            <a:endParaRPr lang="ru-RU" sz="2400" b="1" dirty="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endParaRPr>
          </a:p>
        </p:txBody>
      </p:sp>
    </p:spTree>
    <p:extLst>
      <p:ext uri="{BB962C8B-B14F-4D97-AF65-F5344CB8AC3E}">
        <p14:creationId xmlns:p14="http://schemas.microsoft.com/office/powerpoint/2010/main" val="3898939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endParaRPr lang="ru-RU"/>
          </a:p>
        </p:txBody>
      </p:sp>
      <p:sp>
        <p:nvSpPr>
          <p:cNvPr id="4" name="Подзаголовок 3"/>
          <p:cNvSpPr>
            <a:spLocks noGrp="1"/>
          </p:cNvSpPr>
          <p:nvPr>
            <p:ph type="subTitle" idx="1"/>
          </p:nvPr>
        </p:nvSpPr>
        <p:spPr/>
        <p:txBody>
          <a:bodyPr/>
          <a:lstStyle/>
          <a:p>
            <a:endParaRPr lang="ru-RU"/>
          </a:p>
        </p:txBody>
      </p:sp>
      <p:pic>
        <p:nvPicPr>
          <p:cNvPr id="1026" name="Picture 2" descr="C:\Users\РМЦ\Desktop\фон для презентации рмц.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1070044"/>
            <a:ext cx="9144000" cy="806374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numCol="2" rtlCol="0">
            <a:spAutoFit/>
          </a:bodyPr>
          <a:lstStyle/>
          <a:p>
            <a:pPr marL="228600" indent="-228600" algn="just">
              <a:buFont typeface="+mj-lt"/>
              <a:buAutoNum type="arabicPeriod"/>
            </a:pPr>
            <a:r>
              <a:rPr lang="ru-RU" sz="1400" b="1" dirty="0" smtClean="0">
                <a:solidFill>
                  <a:srgbClr val="FF0000"/>
                </a:solidFill>
                <a:latin typeface="Myriad Pro Cond" panose="020B0506030403020204" pitchFamily="34" charset="0"/>
              </a:rPr>
              <a:t>Федеральный </a:t>
            </a:r>
            <a:r>
              <a:rPr lang="ru-RU" sz="1400" b="1" dirty="0">
                <a:solidFill>
                  <a:srgbClr val="FF0000"/>
                </a:solidFill>
                <a:latin typeface="Myriad Pro Cond" panose="020B0506030403020204" pitchFamily="34" charset="0"/>
              </a:rPr>
              <a:t>закон от 29.12.2012 года № 273-ФЗ </a:t>
            </a:r>
            <a:r>
              <a:rPr lang="ru-RU" sz="1400" b="1" dirty="0">
                <a:solidFill>
                  <a:srgbClr val="002060"/>
                </a:solidFill>
                <a:latin typeface="Myriad Pro Cond" panose="020B0506030403020204" pitchFamily="34" charset="0"/>
              </a:rPr>
              <a:t>(ред. от 14.07.2022) "Об образовании в Российской Федерации" (с изм. и доп., вступ. в силу с 01.09.2022). </a:t>
            </a:r>
          </a:p>
          <a:p>
            <a:pPr marL="228600" indent="-228600" algn="just">
              <a:buFont typeface="+mj-lt"/>
              <a:buAutoNum type="arabicPeriod"/>
            </a:pPr>
            <a:r>
              <a:rPr lang="ru-RU" sz="1400" b="1" dirty="0" smtClean="0">
                <a:solidFill>
                  <a:srgbClr val="FF0000"/>
                </a:solidFill>
                <a:latin typeface="Myriad Pro Cond" panose="020B0506030403020204" pitchFamily="34" charset="0"/>
              </a:rPr>
              <a:t>Закон </a:t>
            </a:r>
            <a:r>
              <a:rPr lang="ru-RU" sz="1400" b="1" dirty="0">
                <a:solidFill>
                  <a:srgbClr val="FF0000"/>
                </a:solidFill>
                <a:latin typeface="Myriad Pro Cond" panose="020B0506030403020204" pitchFamily="34" charset="0"/>
              </a:rPr>
              <a:t>Брянской области от 08.08.2013 года № 62-З</a:t>
            </a:r>
            <a:r>
              <a:rPr lang="ru-RU" sz="1400" b="1" dirty="0">
                <a:solidFill>
                  <a:srgbClr val="002060"/>
                </a:solidFill>
                <a:latin typeface="Myriad Pro Cond" panose="020B0506030403020204" pitchFamily="34" charset="0"/>
              </a:rPr>
              <a:t> «Об образовании в Брянской области».</a:t>
            </a:r>
          </a:p>
          <a:p>
            <a:pPr marL="228600" indent="-228600" algn="just">
              <a:buFont typeface="+mj-lt"/>
              <a:buAutoNum type="arabicPeriod"/>
            </a:pPr>
            <a:r>
              <a:rPr lang="ru-RU" sz="1400" b="1" dirty="0" smtClean="0">
                <a:solidFill>
                  <a:srgbClr val="FF0000"/>
                </a:solidFill>
                <a:latin typeface="Myriad Pro Cond" panose="020B0506030403020204" pitchFamily="34" charset="0"/>
              </a:rPr>
              <a:t>Приказ </a:t>
            </a:r>
            <a:r>
              <a:rPr lang="ru-RU" sz="1400" b="1" dirty="0" err="1">
                <a:solidFill>
                  <a:srgbClr val="FF0000"/>
                </a:solidFill>
                <a:latin typeface="Myriad Pro Cond" panose="020B0506030403020204" pitchFamily="34" charset="0"/>
              </a:rPr>
              <a:t>Минпросвещения</a:t>
            </a:r>
            <a:r>
              <a:rPr lang="ru-RU" sz="1400" b="1" dirty="0">
                <a:solidFill>
                  <a:srgbClr val="FF0000"/>
                </a:solidFill>
                <a:latin typeface="Myriad Pro Cond" panose="020B0506030403020204" pitchFamily="34" charset="0"/>
              </a:rPr>
              <a:t> Российской Федерации от 09.11.2018 года      № 196 </a:t>
            </a:r>
            <a:r>
              <a:rPr lang="ru-RU" sz="1400" b="1" dirty="0">
                <a:solidFill>
                  <a:srgbClr val="002060"/>
                </a:solidFill>
                <a:latin typeface="Myriad Pro Cond" panose="020B0506030403020204" pitchFamily="34" charset="0"/>
              </a:rPr>
              <a:t>«Об утверждении Порядка организации и осуществления образовательной деятельности по дополнительным общеобразовательным программам».</a:t>
            </a:r>
          </a:p>
          <a:p>
            <a:pPr marL="228600" indent="-228600" algn="just">
              <a:buFont typeface="+mj-lt"/>
              <a:buAutoNum type="arabicPeriod"/>
            </a:pPr>
            <a:r>
              <a:rPr lang="ru-RU" sz="1400" b="1" dirty="0" smtClean="0">
                <a:solidFill>
                  <a:srgbClr val="FF0000"/>
                </a:solidFill>
                <a:latin typeface="Myriad Pro Cond" panose="020B0506030403020204" pitchFamily="34" charset="0"/>
              </a:rPr>
              <a:t>Приказ </a:t>
            </a:r>
            <a:r>
              <a:rPr lang="ru-RU" sz="1400" b="1" dirty="0" err="1">
                <a:solidFill>
                  <a:srgbClr val="FF0000"/>
                </a:solidFill>
                <a:latin typeface="Myriad Pro Cond" panose="020B0506030403020204" pitchFamily="34" charset="0"/>
              </a:rPr>
              <a:t>Минпросвещения</a:t>
            </a:r>
            <a:r>
              <a:rPr lang="ru-RU" sz="1400" b="1" dirty="0">
                <a:solidFill>
                  <a:srgbClr val="FF0000"/>
                </a:solidFill>
                <a:latin typeface="Myriad Pro Cond" panose="020B0506030403020204" pitchFamily="34" charset="0"/>
              </a:rPr>
              <a:t> Российской Федерации от 30.09.2020 года         № 533 </a:t>
            </a:r>
            <a:r>
              <a:rPr lang="ru-RU" sz="1400" b="1" dirty="0">
                <a:solidFill>
                  <a:srgbClr val="002060"/>
                </a:solidFill>
                <a:latin typeface="Myriad Pro Cond" panose="020B0506030403020204" pitchFamily="34" charset="0"/>
              </a:rPr>
              <a:t>«О внесении изменений в Порядок организации и осуществления образовательной деятельности по дополнительным общеобразовательным программам, утвержденный приказом Министерства просвещения Российской Федерации от 9 ноября 2018 года №196».</a:t>
            </a:r>
          </a:p>
          <a:p>
            <a:pPr marL="228600" indent="-228600" algn="just">
              <a:buFont typeface="+mj-lt"/>
              <a:buAutoNum type="arabicPeriod"/>
            </a:pPr>
            <a:r>
              <a:rPr lang="ru-RU" sz="1400" b="1" dirty="0" smtClean="0">
                <a:solidFill>
                  <a:srgbClr val="FF0000"/>
                </a:solidFill>
                <a:latin typeface="Myriad Pro Cond" panose="020B0506030403020204" pitchFamily="34" charset="0"/>
              </a:rPr>
              <a:t>Приказ </a:t>
            </a:r>
            <a:r>
              <a:rPr lang="ru-RU" sz="1400" b="1" dirty="0">
                <a:solidFill>
                  <a:srgbClr val="FF0000"/>
                </a:solidFill>
                <a:latin typeface="Myriad Pro Cond" panose="020B0506030403020204" pitchFamily="34" charset="0"/>
              </a:rPr>
              <a:t>Министерства труда и социальной защиты Российской Федерации от 22.09.2021 года № 652н </a:t>
            </a:r>
            <a:r>
              <a:rPr lang="ru-RU" sz="1400" b="1" dirty="0">
                <a:solidFill>
                  <a:srgbClr val="002060"/>
                </a:solidFill>
                <a:latin typeface="Myriad Pro Cond" panose="020B0506030403020204" pitchFamily="34" charset="0"/>
              </a:rPr>
              <a:t>«Об утверждении профессионального стандарта «Педагог дополнительного образования детей и взрослых».</a:t>
            </a:r>
          </a:p>
          <a:p>
            <a:pPr marL="228600" indent="-228600" algn="just">
              <a:buFont typeface="+mj-lt"/>
              <a:buAutoNum type="arabicPeriod"/>
            </a:pPr>
            <a:r>
              <a:rPr lang="ru-RU" sz="1400" b="1" dirty="0" smtClean="0">
                <a:solidFill>
                  <a:srgbClr val="FF0000"/>
                </a:solidFill>
                <a:latin typeface="Myriad Pro Cond" panose="020B0506030403020204" pitchFamily="34" charset="0"/>
              </a:rPr>
              <a:t>Письмо </a:t>
            </a:r>
            <a:r>
              <a:rPr lang="ru-RU" sz="1400" b="1" dirty="0" err="1">
                <a:solidFill>
                  <a:srgbClr val="FF0000"/>
                </a:solidFill>
                <a:latin typeface="Myriad Pro Cond" panose="020B0506030403020204" pitchFamily="34" charset="0"/>
              </a:rPr>
              <a:t>Минобрнауки</a:t>
            </a:r>
            <a:r>
              <a:rPr lang="ru-RU" sz="1400" b="1" dirty="0">
                <a:solidFill>
                  <a:srgbClr val="FF0000"/>
                </a:solidFill>
                <a:latin typeface="Myriad Pro Cond" panose="020B0506030403020204" pitchFamily="34" charset="0"/>
              </a:rPr>
              <a:t> России от 18.11.2015 года № 09-3242</a:t>
            </a:r>
            <a:r>
              <a:rPr lang="ru-RU" sz="1400" b="1" dirty="0">
                <a:solidFill>
                  <a:srgbClr val="002060"/>
                </a:solidFill>
                <a:latin typeface="Myriad Pro Cond" panose="020B0506030403020204" pitchFamily="34" charset="0"/>
              </a:rPr>
              <a:t> «О направлении информации по проектированию дополнительных общеразвивающих программ (включая </a:t>
            </a:r>
            <a:r>
              <a:rPr lang="ru-RU" sz="1400" b="1" dirty="0" err="1">
                <a:solidFill>
                  <a:srgbClr val="002060"/>
                </a:solidFill>
                <a:latin typeface="Myriad Pro Cond" panose="020B0506030403020204" pitchFamily="34" charset="0"/>
              </a:rPr>
              <a:t>разноуровневые</a:t>
            </a:r>
            <a:r>
              <a:rPr lang="ru-RU" sz="1400" b="1" dirty="0">
                <a:solidFill>
                  <a:srgbClr val="002060"/>
                </a:solidFill>
                <a:latin typeface="Myriad Pro Cond" panose="020B0506030403020204" pitchFamily="34" charset="0"/>
              </a:rPr>
              <a:t> программы)».</a:t>
            </a:r>
          </a:p>
          <a:p>
            <a:pPr marL="228600" indent="-228600" algn="just">
              <a:buFont typeface="+mj-lt"/>
              <a:buAutoNum type="arabicPeriod"/>
            </a:pPr>
            <a:r>
              <a:rPr lang="ru-RU" sz="1400" b="1" dirty="0" smtClean="0">
                <a:solidFill>
                  <a:srgbClr val="FF0000"/>
                </a:solidFill>
                <a:latin typeface="Myriad Pro Cond" panose="020B0506030403020204" pitchFamily="34" charset="0"/>
              </a:rPr>
              <a:t>Письмо </a:t>
            </a:r>
            <a:r>
              <a:rPr lang="ru-RU" sz="1400" b="1" dirty="0">
                <a:solidFill>
                  <a:srgbClr val="FF0000"/>
                </a:solidFill>
                <a:latin typeface="Myriad Pro Cond" panose="020B0506030403020204" pitchFamily="34" charset="0"/>
              </a:rPr>
              <a:t>Министерства просвещения Российской Федерации              от 31.01.2022 года № ДГ-245/06 </a:t>
            </a:r>
            <a:r>
              <a:rPr lang="ru-RU" sz="1400" b="1" dirty="0">
                <a:solidFill>
                  <a:srgbClr val="002060"/>
                </a:solidFill>
                <a:latin typeface="Myriad Pro Cond" panose="020B0506030403020204" pitchFamily="34" charset="0"/>
              </a:rPr>
              <a:t>«О направлении методических рекомендаций».</a:t>
            </a:r>
          </a:p>
          <a:p>
            <a:pPr marL="228600" indent="-228600" algn="just">
              <a:buFont typeface="+mj-lt"/>
              <a:buAutoNum type="arabicPeriod"/>
            </a:pPr>
            <a:r>
              <a:rPr lang="ru-RU" sz="1400" b="1" dirty="0" smtClean="0">
                <a:solidFill>
                  <a:srgbClr val="FF0000"/>
                </a:solidFill>
                <a:latin typeface="Myriad Pro Cond" panose="020B0506030403020204" pitchFamily="34" charset="0"/>
              </a:rPr>
              <a:t>Целевая </a:t>
            </a:r>
            <a:r>
              <a:rPr lang="ru-RU" sz="1400" b="1" dirty="0">
                <a:solidFill>
                  <a:srgbClr val="FF0000"/>
                </a:solidFill>
                <a:latin typeface="Myriad Pro Cond" panose="020B0506030403020204" pitchFamily="34" charset="0"/>
              </a:rPr>
              <a:t>модель развития региональных систем дополнительного образования детей </a:t>
            </a:r>
            <a:r>
              <a:rPr lang="ru-RU" sz="1400" b="1" dirty="0">
                <a:solidFill>
                  <a:srgbClr val="002060"/>
                </a:solidFill>
                <a:latin typeface="Myriad Pro Cond" panose="020B0506030403020204" pitchFamily="34" charset="0"/>
              </a:rPr>
              <a:t>(утверждена приказом Министерства просвещения РФ от 03.09. 2019 года № 467). </a:t>
            </a:r>
          </a:p>
          <a:p>
            <a:pPr marL="228600" indent="-228600" algn="just">
              <a:buFont typeface="+mj-lt"/>
              <a:buAutoNum type="arabicPeriod"/>
            </a:pPr>
            <a:r>
              <a:rPr lang="ru-RU" sz="1400" b="1" dirty="0" smtClean="0">
                <a:solidFill>
                  <a:srgbClr val="FF0000"/>
                </a:solidFill>
                <a:latin typeface="Myriad Pro Cond" panose="020B0506030403020204" pitchFamily="34" charset="0"/>
              </a:rPr>
              <a:t>Приказ </a:t>
            </a:r>
            <a:r>
              <a:rPr lang="ru-RU" sz="1400" b="1" dirty="0">
                <a:solidFill>
                  <a:srgbClr val="FF0000"/>
                </a:solidFill>
                <a:latin typeface="Myriad Pro Cond" panose="020B0506030403020204" pitchFamily="34" charset="0"/>
              </a:rPr>
              <a:t>Министерства просвещения РФ от 13.03.2019 года №114 </a:t>
            </a:r>
            <a:r>
              <a:rPr lang="ru-RU" sz="1400" b="1" dirty="0">
                <a:solidFill>
                  <a:srgbClr val="002060"/>
                </a:solidFill>
                <a:latin typeface="Myriad Pro Cond" panose="020B0506030403020204" pitchFamily="34" charset="0"/>
              </a:rPr>
              <a:t>«Об утверждении показателей, характеризующих общие критерии оценки качества условий осуществления образовательной деятельности, организациями, осуществляющими образовательную деятельность по основным общеобразовательным программам, образовательным программам среднего профессионального образования, основным программам профессионального обучения, дополнительным общеобразовательным программам».</a:t>
            </a:r>
          </a:p>
          <a:p>
            <a:pPr marL="228600" indent="-228600" algn="just">
              <a:buFont typeface="+mj-lt"/>
              <a:buAutoNum type="arabicPeriod"/>
            </a:pPr>
            <a:r>
              <a:rPr lang="ru-RU" sz="1400" b="1" dirty="0" smtClean="0">
                <a:solidFill>
                  <a:srgbClr val="FF0000"/>
                </a:solidFill>
                <a:latin typeface="Myriad Pro Cond" panose="020B0506030403020204" pitchFamily="34" charset="0"/>
              </a:rPr>
              <a:t>Приказ </a:t>
            </a:r>
            <a:r>
              <a:rPr lang="ru-RU" sz="1400" b="1" dirty="0" err="1">
                <a:solidFill>
                  <a:srgbClr val="FF0000"/>
                </a:solidFill>
                <a:latin typeface="Myriad Pro Cond" panose="020B0506030403020204" pitchFamily="34" charset="0"/>
              </a:rPr>
              <a:t>Минобрнауки</a:t>
            </a:r>
            <a:r>
              <a:rPr lang="ru-RU" sz="1400" b="1" dirty="0">
                <a:solidFill>
                  <a:srgbClr val="FF0000"/>
                </a:solidFill>
                <a:latin typeface="Myriad Pro Cond" panose="020B0506030403020204" pitchFamily="34" charset="0"/>
              </a:rPr>
              <a:t> РФ от 23.08.2017 года №816</a:t>
            </a:r>
            <a:r>
              <a:rPr lang="ru-RU" sz="1400" b="1" dirty="0">
                <a:solidFill>
                  <a:srgbClr val="002060"/>
                </a:solidFill>
                <a:latin typeface="Myriad Pro Cond" panose="020B0506030403020204" pitchFamily="34" charset="0"/>
              </a:rPr>
              <a:t> «Об утверждении Порядка применения организациями, осуществляющими образовательную деятельность, электронного обучения, дистанционных образовательных технологий при реализации образовательных программ». </a:t>
            </a:r>
          </a:p>
          <a:p>
            <a:pPr marL="228600" indent="-228600" algn="just">
              <a:buFont typeface="+mj-lt"/>
              <a:buAutoNum type="arabicPeriod"/>
            </a:pPr>
            <a:r>
              <a:rPr lang="ru-RU" sz="1400" b="1" dirty="0" smtClean="0">
                <a:solidFill>
                  <a:srgbClr val="FF0000"/>
                </a:solidFill>
                <a:latin typeface="Myriad Pro Cond" panose="020B0506030403020204" pitchFamily="34" charset="0"/>
              </a:rPr>
              <a:t>Письмо </a:t>
            </a:r>
            <a:r>
              <a:rPr lang="ru-RU" sz="1400" b="1" dirty="0" err="1">
                <a:solidFill>
                  <a:srgbClr val="FF0000"/>
                </a:solidFill>
                <a:latin typeface="Myriad Pro Cond" panose="020B0506030403020204" pitchFamily="34" charset="0"/>
              </a:rPr>
              <a:t>Минпросвещения</a:t>
            </a:r>
            <a:r>
              <a:rPr lang="ru-RU" sz="1400" b="1" dirty="0">
                <a:solidFill>
                  <a:srgbClr val="FF0000"/>
                </a:solidFill>
                <a:latin typeface="Myriad Pro Cond" panose="020B0506030403020204" pitchFamily="34" charset="0"/>
              </a:rPr>
              <a:t> РФ от 07.05.2020 года № ВБ 976/04 </a:t>
            </a:r>
            <a:r>
              <a:rPr lang="ru-RU" sz="1400" b="1" dirty="0">
                <a:solidFill>
                  <a:srgbClr val="002060"/>
                </a:solidFill>
                <a:latin typeface="Myriad Pro Cond" panose="020B0506030403020204" pitchFamily="34" charset="0"/>
              </a:rPr>
              <a:t>«О реализации курсов внеурочной деятельности, программ воспитания и социализации, дополнительных общеразвивающих программ с использованием дистанционных образовательных технологий».</a:t>
            </a:r>
          </a:p>
          <a:p>
            <a:pPr marL="228600" indent="-228600" algn="just">
              <a:buFont typeface="+mj-lt"/>
              <a:buAutoNum type="arabicPeriod"/>
            </a:pPr>
            <a:r>
              <a:rPr lang="ru-RU" sz="1400" b="1" dirty="0" smtClean="0">
                <a:solidFill>
                  <a:srgbClr val="FF0000"/>
                </a:solidFill>
                <a:latin typeface="Myriad Pro Cond" panose="020B0506030403020204" pitchFamily="34" charset="0"/>
              </a:rPr>
              <a:t>Приложение </a:t>
            </a:r>
            <a:r>
              <a:rPr lang="ru-RU" sz="1400" b="1" dirty="0">
                <a:solidFill>
                  <a:srgbClr val="FF0000"/>
                </a:solidFill>
                <a:latin typeface="Myriad Pro Cond" panose="020B0506030403020204" pitchFamily="34" charset="0"/>
              </a:rPr>
              <a:t>№ 1 к письму </a:t>
            </a:r>
            <a:r>
              <a:rPr lang="ru-RU" sz="1400" b="1" dirty="0" err="1">
                <a:solidFill>
                  <a:srgbClr val="FF0000"/>
                </a:solidFill>
                <a:latin typeface="Myriad Pro Cond" panose="020B0506030403020204" pitchFamily="34" charset="0"/>
              </a:rPr>
              <a:t>Минпросвещения</a:t>
            </a:r>
            <a:r>
              <a:rPr lang="ru-RU" sz="1400" b="1" dirty="0">
                <a:solidFill>
                  <a:srgbClr val="FF0000"/>
                </a:solidFill>
                <a:latin typeface="Myriad Pro Cond" panose="020B0506030403020204" pitchFamily="34" charset="0"/>
              </a:rPr>
              <a:t> России от 07.05.2020 года № ВБ-976/04 </a:t>
            </a:r>
            <a:r>
              <a:rPr lang="ru-RU" sz="1400" b="1" dirty="0">
                <a:solidFill>
                  <a:srgbClr val="002060"/>
                </a:solidFill>
                <a:latin typeface="Myriad Pro Cond" panose="020B0506030403020204" pitchFamily="34" charset="0"/>
              </a:rPr>
              <a:t>«Рекомендации по реализации внеурочной деятельности, программы воспитания и дополнительных общеобразовательных программ с применением дистанционных образовательных технологий»).</a:t>
            </a:r>
          </a:p>
          <a:p>
            <a:pPr marL="228600" indent="-228600" algn="just">
              <a:buFont typeface="+mj-lt"/>
              <a:buAutoNum type="arabicPeriod"/>
            </a:pPr>
            <a:r>
              <a:rPr lang="ru-RU" sz="1400" b="1" dirty="0" smtClean="0">
                <a:solidFill>
                  <a:srgbClr val="FF0000"/>
                </a:solidFill>
                <a:latin typeface="Myriad Pro Cond" panose="020B0506030403020204" pitchFamily="34" charset="0"/>
              </a:rPr>
              <a:t>Постановление </a:t>
            </a:r>
            <a:r>
              <a:rPr lang="ru-RU" sz="1400" b="1" dirty="0">
                <a:solidFill>
                  <a:srgbClr val="FF0000"/>
                </a:solidFill>
                <a:latin typeface="Myriad Pro Cond" panose="020B0506030403020204" pitchFamily="34" charset="0"/>
              </a:rPr>
              <a:t>Главного государственного санитарного врача РФ от 28.09.2020 года № 28 </a:t>
            </a:r>
            <a:r>
              <a:rPr lang="ru-RU" sz="1400" b="1" dirty="0">
                <a:solidFill>
                  <a:srgbClr val="002060"/>
                </a:solidFill>
                <a:latin typeface="Myriad Pro Cond" panose="020B0506030403020204" pitchFamily="34" charset="0"/>
              </a:rPr>
              <a:t>«Об утверждении санитарных правил СП 2.4. 3648-20 «Санитарно-эпидемиологические требования к организации воспитания и обучения, отдыха и оздоровления детей и молодежи».</a:t>
            </a:r>
          </a:p>
          <a:p>
            <a:pPr marL="228600" indent="-228600" algn="just">
              <a:buFont typeface="+mj-lt"/>
              <a:buAutoNum type="arabicPeriod"/>
            </a:pPr>
            <a:r>
              <a:rPr lang="ru-RU" sz="1400" b="1" dirty="0" smtClean="0">
                <a:solidFill>
                  <a:srgbClr val="FF0000"/>
                </a:solidFill>
                <a:latin typeface="Myriad Pro Cond" panose="020B0506030403020204" pitchFamily="34" charset="0"/>
              </a:rPr>
              <a:t>Постановление </a:t>
            </a:r>
            <a:r>
              <a:rPr lang="ru-RU" sz="1400" b="1" dirty="0">
                <a:solidFill>
                  <a:srgbClr val="FF0000"/>
                </a:solidFill>
                <a:latin typeface="Myriad Pro Cond" panose="020B0506030403020204" pitchFamily="34" charset="0"/>
              </a:rPr>
              <a:t>Главного государственного санитарного врача РФ от 30.06.2020 года N 16 </a:t>
            </a:r>
            <a:r>
              <a:rPr lang="ru-RU" sz="1400" b="1" dirty="0">
                <a:solidFill>
                  <a:srgbClr val="002060"/>
                </a:solidFill>
                <a:latin typeface="Myriad Pro Cond" panose="020B0506030403020204" pitchFamily="34" charset="0"/>
              </a:rPr>
              <a:t>«Об утверждении санитарно-эпидемиологических правил СП 3.1/2.4.3598-20 «Санитарно-эпидемиологические требования к устройству, содержанию и организации работы образовательных организаций и других объектов социальной инфраструктуры для детей и молодежи в условиях распространения новой коронавирусной инфекции (COVID-19)». </a:t>
            </a:r>
          </a:p>
          <a:p>
            <a:pPr marL="228600" indent="-228600" algn="just">
              <a:buFont typeface="+mj-lt"/>
              <a:buAutoNum type="arabicPeriod"/>
            </a:pPr>
            <a:r>
              <a:rPr lang="ru-RU" sz="1400" b="1" dirty="0" smtClean="0">
                <a:solidFill>
                  <a:srgbClr val="FF0000"/>
                </a:solidFill>
                <a:latin typeface="Myriad Pro Cond" panose="020B0506030403020204" pitchFamily="34" charset="0"/>
              </a:rPr>
              <a:t>Распоряжение </a:t>
            </a:r>
            <a:r>
              <a:rPr lang="ru-RU" sz="1400" b="1" dirty="0">
                <a:solidFill>
                  <a:srgbClr val="FF0000"/>
                </a:solidFill>
                <a:latin typeface="Myriad Pro Cond" panose="020B0506030403020204" pitchFamily="34" charset="0"/>
              </a:rPr>
              <a:t>Правительства Российской Федерации от 31.03.2022 года № 678-р</a:t>
            </a:r>
            <a:r>
              <a:rPr lang="ru-RU" sz="1400" b="1" dirty="0">
                <a:solidFill>
                  <a:srgbClr val="002060"/>
                </a:solidFill>
                <a:latin typeface="Myriad Pro Cond" panose="020B0506030403020204" pitchFamily="34" charset="0"/>
              </a:rPr>
              <a:t>, утвердившее Концепцию развития дополнительного образования детей до 2030 года.</a:t>
            </a:r>
          </a:p>
          <a:p>
            <a:pPr marL="228600" indent="-228600" algn="just">
              <a:buFont typeface="+mj-lt"/>
              <a:buAutoNum type="arabicPeriod"/>
            </a:pPr>
            <a:r>
              <a:rPr lang="ru-RU" sz="1400" b="1" dirty="0" smtClean="0">
                <a:solidFill>
                  <a:srgbClr val="FF0000"/>
                </a:solidFill>
                <a:latin typeface="Myriad Pro Cond" panose="020B0506030403020204" pitchFamily="34" charset="0"/>
              </a:rPr>
              <a:t>Локальный </a:t>
            </a:r>
            <a:r>
              <a:rPr lang="ru-RU" sz="1400" b="1" dirty="0">
                <a:solidFill>
                  <a:srgbClr val="FF0000"/>
                </a:solidFill>
                <a:latin typeface="Myriad Pro Cond" panose="020B0506030403020204" pitchFamily="34" charset="0"/>
              </a:rPr>
              <a:t>нормативно-правовой акт образовательной организации дополнительного образования детей </a:t>
            </a:r>
            <a:r>
              <a:rPr lang="ru-RU" sz="1400" b="1" dirty="0">
                <a:solidFill>
                  <a:srgbClr val="002060"/>
                </a:solidFill>
                <a:latin typeface="Myriad Pro Cond" panose="020B0506030403020204" pitchFamily="34" charset="0"/>
              </a:rPr>
              <a:t>(как правило, Положение о дополнительной общеобразовательной общеразвивающей программе).</a:t>
            </a:r>
          </a:p>
        </p:txBody>
      </p:sp>
    </p:spTree>
    <p:extLst>
      <p:ext uri="{BB962C8B-B14F-4D97-AF65-F5344CB8AC3E}">
        <p14:creationId xmlns:p14="http://schemas.microsoft.com/office/powerpoint/2010/main" val="3424253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endParaRPr lang="ru-RU"/>
          </a:p>
        </p:txBody>
      </p:sp>
      <p:sp>
        <p:nvSpPr>
          <p:cNvPr id="4" name="Подзаголовок 3"/>
          <p:cNvSpPr>
            <a:spLocks noGrp="1"/>
          </p:cNvSpPr>
          <p:nvPr>
            <p:ph type="subTitle" idx="1"/>
          </p:nvPr>
        </p:nvSpPr>
        <p:spPr/>
        <p:txBody>
          <a:bodyPr/>
          <a:lstStyle/>
          <a:p>
            <a:endParaRPr lang="ru-RU"/>
          </a:p>
        </p:txBody>
      </p:sp>
      <p:pic>
        <p:nvPicPr>
          <p:cNvPr id="1026" name="Picture 2" descr="C:\Users\РМЦ\Desktop\фон для презентации рмц.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857862" y="6214328"/>
            <a:ext cx="1428276" cy="369332"/>
          </a:xfrm>
          <a:prstGeom prst="rect">
            <a:avLst/>
          </a:prstGeom>
        </p:spPr>
        <p:txBody>
          <a:bodyPr wrap="none">
            <a:spAutoFit/>
          </a:bodyPr>
          <a:lstStyle/>
          <a:p>
            <a:r>
              <a:rPr lang="ru-RU" b="1" dirty="0" smtClean="0">
                <a:solidFill>
                  <a:srgbClr val="002060"/>
                </a:solidFill>
              </a:rPr>
              <a:t>08.12.2022 г.</a:t>
            </a:r>
            <a:endParaRPr lang="ru-RU" b="1" dirty="0">
              <a:solidFill>
                <a:srgbClr val="002060"/>
              </a:solidFill>
            </a:endParaRPr>
          </a:p>
        </p:txBody>
      </p:sp>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20729" r="-1"/>
          <a:stretch/>
        </p:blipFill>
        <p:spPr>
          <a:xfrm>
            <a:off x="0" y="1052736"/>
            <a:ext cx="9144000" cy="5650664"/>
          </a:xfrm>
          <a:prstGeom prst="rect">
            <a:avLst/>
          </a:prstGeom>
        </p:spPr>
      </p:pic>
      <p:sp>
        <p:nvSpPr>
          <p:cNvPr id="2" name="TextBox 1"/>
          <p:cNvSpPr txBox="1"/>
          <p:nvPr/>
        </p:nvSpPr>
        <p:spPr>
          <a:xfrm>
            <a:off x="321593" y="1158304"/>
            <a:ext cx="8496944" cy="1200329"/>
          </a:xfrm>
          <a:prstGeom prst="rect">
            <a:avLst/>
          </a:prstGeom>
          <a:noFill/>
        </p:spPr>
        <p:txBody>
          <a:bodyPr wrap="square" rtlCol="0">
            <a:spAutoFit/>
          </a:bodyPr>
          <a:lstStyle/>
          <a:p>
            <a:pPr algn="ctr"/>
            <a:r>
              <a:rPr lang="ru-RU" sz="24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Пояснительная записка</a:t>
            </a:r>
          </a:p>
          <a:p>
            <a:pPr algn="ct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АКТУАЛЬНОСТЬ</a:t>
            </a:r>
          </a:p>
          <a:p>
            <a:pPr algn="ct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Зачем </a:t>
            </a:r>
            <a:r>
              <a:rPr lang="ru-RU" sz="2400" b="1" u="sng"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современным</a:t>
            </a: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 детям нужна данная программа?</a:t>
            </a:r>
          </a:p>
        </p:txBody>
      </p:sp>
      <p:sp>
        <p:nvSpPr>
          <p:cNvPr id="8" name="TextBox 7"/>
          <p:cNvSpPr txBox="1"/>
          <p:nvPr/>
        </p:nvSpPr>
        <p:spPr>
          <a:xfrm>
            <a:off x="118476" y="3021817"/>
            <a:ext cx="3960440" cy="2308324"/>
          </a:xfrm>
          <a:prstGeom prst="rect">
            <a:avLst/>
          </a:prstGeom>
          <a:noFill/>
        </p:spPr>
        <p:txBody>
          <a:bodyPr wrap="square" rtlCol="0">
            <a:spAutoFit/>
          </a:bodyPr>
          <a:lstStyle/>
          <a:p>
            <a:pPr algn="just"/>
            <a:r>
              <a:rPr lang="ru-RU"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 анализ </a:t>
            </a:r>
            <a:r>
              <a:rPr lang="ru-RU"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социальных проблем; </a:t>
            </a:r>
          </a:p>
          <a:p>
            <a:pPr algn="just"/>
            <a:r>
              <a:rPr lang="ru-RU"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 </a:t>
            </a:r>
            <a:r>
              <a:rPr lang="ru-RU"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материалы </a:t>
            </a:r>
            <a:r>
              <a:rPr lang="ru-RU"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научных исследований; </a:t>
            </a:r>
          </a:p>
          <a:p>
            <a:pPr algn="just"/>
            <a:r>
              <a:rPr lang="ru-RU"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 </a:t>
            </a:r>
            <a:r>
              <a:rPr lang="ru-RU"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анализ педагогического </a:t>
            </a:r>
            <a:r>
              <a:rPr lang="ru-RU"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опыта; </a:t>
            </a:r>
          </a:p>
          <a:p>
            <a:pPr algn="just"/>
            <a:r>
              <a:rPr lang="ru-RU"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 </a:t>
            </a:r>
            <a:r>
              <a:rPr lang="ru-RU"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анализ </a:t>
            </a:r>
            <a:r>
              <a:rPr lang="ru-RU"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детского или родительского спроса на дополнительные </a:t>
            </a:r>
            <a:r>
              <a:rPr lang="ru-RU"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образовательные </a:t>
            </a:r>
            <a:r>
              <a:rPr lang="ru-RU"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услуги; </a:t>
            </a:r>
          </a:p>
          <a:p>
            <a:r>
              <a:rPr lang="ru-RU"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 современные требования </a:t>
            </a:r>
            <a:r>
              <a:rPr lang="ru-RU"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модернизации системы образования; </a:t>
            </a:r>
          </a:p>
          <a:p>
            <a:pPr algn="just"/>
            <a:r>
              <a:rPr lang="ru-RU"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 </a:t>
            </a:r>
            <a:r>
              <a:rPr lang="ru-RU"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потенциал </a:t>
            </a:r>
            <a:r>
              <a:rPr lang="ru-RU"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образовательного учреждения.</a:t>
            </a:r>
          </a:p>
        </p:txBody>
      </p:sp>
      <p:pic>
        <p:nvPicPr>
          <p:cNvPr id="5" name="Рисунок 4"/>
          <p:cNvPicPr>
            <a:picLocks noChangeAspect="1"/>
          </p:cNvPicPr>
          <p:nvPr/>
        </p:nvPicPr>
        <p:blipFill rotWithShape="1">
          <a:blip r:embed="rId5">
            <a:extLst>
              <a:ext uri="{28A0092B-C50C-407E-A947-70E740481C1C}">
                <a14:useLocalDpi xmlns:a14="http://schemas.microsoft.com/office/drawing/2010/main" val="0"/>
              </a:ext>
            </a:extLst>
          </a:blip>
          <a:srcRect l="7253" t="1890"/>
          <a:stretch/>
        </p:blipFill>
        <p:spPr>
          <a:xfrm>
            <a:off x="4114614" y="2635199"/>
            <a:ext cx="4858754" cy="3579129"/>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65096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endParaRPr lang="ru-RU"/>
          </a:p>
        </p:txBody>
      </p:sp>
      <p:sp>
        <p:nvSpPr>
          <p:cNvPr id="4" name="Подзаголовок 3"/>
          <p:cNvSpPr>
            <a:spLocks noGrp="1"/>
          </p:cNvSpPr>
          <p:nvPr>
            <p:ph type="subTitle" idx="1"/>
          </p:nvPr>
        </p:nvSpPr>
        <p:spPr/>
        <p:txBody>
          <a:bodyPr/>
          <a:lstStyle/>
          <a:p>
            <a:endParaRPr lang="ru-RU"/>
          </a:p>
        </p:txBody>
      </p:sp>
      <p:pic>
        <p:nvPicPr>
          <p:cNvPr id="1026" name="Picture 2" descr="C:\Users\РМЦ\Desktop\фон для презентации рмц.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857862" y="6214328"/>
            <a:ext cx="1428276" cy="369332"/>
          </a:xfrm>
          <a:prstGeom prst="rect">
            <a:avLst/>
          </a:prstGeom>
        </p:spPr>
        <p:txBody>
          <a:bodyPr wrap="none">
            <a:spAutoFit/>
          </a:bodyPr>
          <a:lstStyle/>
          <a:p>
            <a:r>
              <a:rPr lang="ru-RU" b="1" dirty="0" smtClean="0">
                <a:solidFill>
                  <a:srgbClr val="002060"/>
                </a:solidFill>
              </a:rPr>
              <a:t>08.12.2022 г.</a:t>
            </a:r>
            <a:endParaRPr lang="ru-RU" b="1" dirty="0">
              <a:solidFill>
                <a:srgbClr val="002060"/>
              </a:solidFill>
            </a:endParaRPr>
          </a:p>
        </p:txBody>
      </p:sp>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20729" r="-1"/>
          <a:stretch/>
        </p:blipFill>
        <p:spPr>
          <a:xfrm>
            <a:off x="0" y="1052736"/>
            <a:ext cx="9144000" cy="56506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321593" y="1158304"/>
            <a:ext cx="8496944" cy="1200329"/>
          </a:xfrm>
          <a:prstGeom prst="rect">
            <a:avLst/>
          </a:prstGeom>
          <a:noFill/>
        </p:spPr>
        <p:txBody>
          <a:bodyPr wrap="square" rtlCol="0">
            <a:spAutoFit/>
          </a:bodyPr>
          <a:lstStyle/>
          <a:p>
            <a:pPr algn="ctr"/>
            <a:r>
              <a:rPr lang="ru-RU" sz="24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Пояснительная записка</a:t>
            </a:r>
          </a:p>
          <a:p>
            <a:pPr algn="ct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ОТЛИЧИТЕЛЬНЫЕ ОСОБЕННОСТИ</a:t>
            </a:r>
          </a:p>
          <a:p>
            <a:pPr algn="ct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Чем </a:t>
            </a:r>
            <a:r>
              <a:rPr lang="ru-RU" sz="2400" b="1" u="sng"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данная</a:t>
            </a:r>
            <a:r>
              <a:rPr lang="ru-RU" sz="2400" b="1" dirty="0" smtClean="0">
                <a:solidFill>
                  <a:srgbClr val="FF000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 программа отличается от аналогичных?</a:t>
            </a:r>
          </a:p>
        </p:txBody>
      </p:sp>
      <p:sp>
        <p:nvSpPr>
          <p:cNvPr id="8" name="TextBox 7"/>
          <p:cNvSpPr txBox="1"/>
          <p:nvPr/>
        </p:nvSpPr>
        <p:spPr>
          <a:xfrm>
            <a:off x="107504" y="2721064"/>
            <a:ext cx="4248472" cy="3493264"/>
          </a:xfrm>
          <a:prstGeom prst="rect">
            <a:avLst/>
          </a:prstGeom>
          <a:noFill/>
        </p:spPr>
        <p:txBody>
          <a:bodyPr wrap="square" rtlCol="0">
            <a:spAutoFit/>
          </a:bodyPr>
          <a:lstStyle/>
          <a:p>
            <a:pPr algn="just"/>
            <a:r>
              <a:rPr lang="ru-RU" sz="1700"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 обоснование изменения количества часов на изучение разделов и </a:t>
            </a:r>
            <a:r>
              <a:rPr lang="ru-RU" sz="17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тем </a:t>
            </a:r>
            <a:r>
              <a:rPr lang="ru-RU" sz="1700"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программы; </a:t>
            </a:r>
          </a:p>
          <a:p>
            <a:pPr algn="just"/>
            <a:r>
              <a:rPr lang="ru-RU" sz="1700"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 описание новых подходов к содержанию программы (</a:t>
            </a:r>
            <a:r>
              <a:rPr lang="ru-RU" sz="17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модульный подход</a:t>
            </a:r>
            <a:r>
              <a:rPr lang="ru-RU" sz="1700"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 выделение индивидуальных </a:t>
            </a:r>
            <a:r>
              <a:rPr lang="ru-RU" sz="17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образовательных маршрутов</a:t>
            </a:r>
            <a:r>
              <a:rPr lang="ru-RU" sz="1700"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 </a:t>
            </a:r>
            <a:r>
              <a:rPr lang="ru-RU" sz="17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уровней усвоения </a:t>
            </a:r>
            <a:r>
              <a:rPr lang="ru-RU" sz="1700"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содержания для разных категорий обучающихся);</a:t>
            </a:r>
          </a:p>
          <a:p>
            <a:pPr algn="just"/>
            <a:r>
              <a:rPr lang="ru-RU" sz="1700"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 модификацию постановки образовательных задач;</a:t>
            </a:r>
          </a:p>
          <a:p>
            <a:pPr algn="just"/>
            <a:r>
              <a:rPr lang="ru-RU" sz="1700"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 изменение содержания занятий</a:t>
            </a:r>
            <a:r>
              <a:rPr lang="ru-RU" sz="17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a:t>
            </a:r>
            <a:endParaRPr lang="ru-RU" sz="1700"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endParaRPr>
          </a:p>
          <a:p>
            <a:pPr algn="just"/>
            <a:r>
              <a:rPr lang="ru-RU" sz="1700"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 трансляцию применяемых методов, приемов и технологий;</a:t>
            </a:r>
          </a:p>
          <a:p>
            <a:pPr algn="just"/>
            <a:r>
              <a:rPr lang="ru-RU" sz="1700"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 использование отличной от </a:t>
            </a:r>
            <a:r>
              <a:rPr lang="ru-RU" sz="17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имеющихся в аналогичных </a:t>
            </a:r>
            <a:r>
              <a:rPr lang="ru-RU" sz="1700"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программах </a:t>
            </a:r>
            <a:r>
              <a:rPr lang="ru-RU" sz="1700" b="1" dirty="0" smtClean="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литературы </a:t>
            </a:r>
            <a:r>
              <a:rPr lang="ru-RU" sz="1700" b="1" dirty="0">
                <a:solidFill>
                  <a:srgbClr val="002060"/>
                </a:solidFill>
                <a:effectLst>
                  <a:outerShdw blurRad="38100" dist="38100" dir="2700000" algn="tl">
                    <a:srgbClr val="000000">
                      <a:alpha val="43137"/>
                    </a:srgbClr>
                  </a:outerShdw>
                </a:effectLst>
                <a:latin typeface="Myriad Pro Cond" panose="020B0506030403020204" pitchFamily="34" charset="0"/>
                <a:cs typeface="Calibri" panose="020F0502020204030204" pitchFamily="34" charset="0"/>
              </a:rPr>
              <a:t>и т.д.</a:t>
            </a:r>
          </a:p>
        </p:txBody>
      </p:sp>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1636" y="2713966"/>
            <a:ext cx="3839464" cy="697403"/>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10" name="Рисунок 9"/>
          <p:cNvPicPr>
            <a:picLocks noChangeAspect="1"/>
          </p:cNvPicPr>
          <p:nvPr/>
        </p:nvPicPr>
        <p:blipFill rotWithShape="1">
          <a:blip r:embed="rId6">
            <a:extLst>
              <a:ext uri="{28A0092B-C50C-407E-A947-70E740481C1C}">
                <a14:useLocalDpi xmlns:a14="http://schemas.microsoft.com/office/drawing/2010/main" val="0"/>
              </a:ext>
            </a:extLst>
          </a:blip>
          <a:srcRect l="2119" t="7159"/>
          <a:stretch/>
        </p:blipFill>
        <p:spPr>
          <a:xfrm>
            <a:off x="4961636" y="3388488"/>
            <a:ext cx="3839464" cy="2991181"/>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5" name="Прямоугольник 4"/>
          <p:cNvSpPr/>
          <p:nvPr/>
        </p:nvSpPr>
        <p:spPr>
          <a:xfrm>
            <a:off x="4961636" y="3284984"/>
            <a:ext cx="3839464" cy="1263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2250845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10128</TotalTime>
  <Words>2561</Words>
  <Application>Microsoft Office PowerPoint</Application>
  <PresentationFormat>Экран (4:3)</PresentationFormat>
  <Paragraphs>394</Paragraphs>
  <Slides>34</Slides>
  <Notes>34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34</vt:i4>
      </vt:variant>
    </vt:vector>
  </HeadingPairs>
  <TitlesOfParts>
    <vt:vector size="40" baseType="lpstr">
      <vt:lpstr>Arial</vt:lpstr>
      <vt:lpstr>Calibri</vt:lpstr>
      <vt:lpstr>Microsoft Sans Serif</vt:lpstr>
      <vt:lpstr>Myriad Pro Cond</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ния</vt:lpstr>
      <vt:lpstr>ния</vt:lpstr>
      <vt:lpstr>ния</vt:lpstr>
      <vt:lpstr>ния</vt:lpstr>
      <vt:lpstr>ния</vt:lpstr>
      <vt:lpstr>ния</vt:lpstr>
      <vt:lpstr>ния</vt:lpstr>
      <vt:lpstr>ния</vt:lpstr>
      <vt:lpstr>ния</vt:lpstr>
      <vt:lpstr>ния</vt:lpstr>
      <vt:lpstr>ния</vt:lpstr>
      <vt:lpstr>ния</vt:lpstr>
      <vt:lpstr>ния</vt:lpstr>
      <vt:lpstr>ния</vt:lpstr>
      <vt:lpstr>ния</vt:lpstr>
      <vt:lpstr>ния</vt:lpstr>
      <vt:lpstr>ния</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РМЦ</dc:title>
  <dc:creator>Администратор ИТ</dc:creator>
  <cp:lastModifiedBy>EGUSHINA</cp:lastModifiedBy>
  <cp:revision>784</cp:revision>
  <cp:lastPrinted>2023-03-10T07:06:51Z</cp:lastPrinted>
  <dcterms:created xsi:type="dcterms:W3CDTF">2020-05-21T07:55:36Z</dcterms:created>
  <dcterms:modified xsi:type="dcterms:W3CDTF">2023-03-10T13:09:45Z</dcterms:modified>
</cp:coreProperties>
</file>